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97" r:id="rId1"/>
  </p:sldMasterIdLst>
  <p:notesMasterIdLst>
    <p:notesMasterId r:id="rId13"/>
  </p:notesMasterIdLst>
  <p:handoutMasterIdLst>
    <p:handoutMasterId r:id="rId14"/>
  </p:handoutMasterIdLst>
  <p:sldIdLst>
    <p:sldId id="585" r:id="rId2"/>
    <p:sldId id="1329" r:id="rId3"/>
    <p:sldId id="1330" r:id="rId4"/>
    <p:sldId id="998" r:id="rId5"/>
    <p:sldId id="1332" r:id="rId6"/>
    <p:sldId id="1333" r:id="rId7"/>
    <p:sldId id="1334" r:id="rId8"/>
    <p:sldId id="1335" r:id="rId9"/>
    <p:sldId id="1336" r:id="rId10"/>
    <p:sldId id="1337" r:id="rId11"/>
    <p:sldId id="1157" r:id="rId12"/>
  </p:sldIdLst>
  <p:sldSz cx="10668000" cy="6858000"/>
  <p:notesSz cx="6797675" cy="9926638"/>
  <p:defaultTextStyle>
    <a:defPPr>
      <a:defRPr lang="cs-CZ"/>
    </a:defPPr>
    <a:lvl1pPr algn="ctr" rtl="0" fontAlgn="base">
      <a:spcBef>
        <a:spcPct val="20000"/>
      </a:spcBef>
      <a:spcAft>
        <a:spcPct val="0"/>
      </a:spcAft>
      <a:buClr>
        <a:schemeClr val="hlink"/>
      </a:buClr>
      <a:buSzPct val="120000"/>
      <a:buFont typeface="Wingdings" pitchFamily="2" charset="2"/>
      <a:buChar char="§"/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18" charset="0"/>
        <a:ea typeface="+mn-ea"/>
        <a:cs typeface="+mn-cs"/>
      </a:defRPr>
    </a:lvl1pPr>
    <a:lvl2pPr marL="457200" algn="ctr" rtl="0" fontAlgn="base">
      <a:spcBef>
        <a:spcPct val="20000"/>
      </a:spcBef>
      <a:spcAft>
        <a:spcPct val="0"/>
      </a:spcAft>
      <a:buClr>
        <a:schemeClr val="hlink"/>
      </a:buClr>
      <a:buSzPct val="120000"/>
      <a:buFont typeface="Wingdings" pitchFamily="2" charset="2"/>
      <a:buChar char="§"/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18" charset="0"/>
        <a:ea typeface="+mn-ea"/>
        <a:cs typeface="+mn-cs"/>
      </a:defRPr>
    </a:lvl2pPr>
    <a:lvl3pPr marL="914400" algn="ctr" rtl="0" fontAlgn="base">
      <a:spcBef>
        <a:spcPct val="20000"/>
      </a:spcBef>
      <a:spcAft>
        <a:spcPct val="0"/>
      </a:spcAft>
      <a:buClr>
        <a:schemeClr val="hlink"/>
      </a:buClr>
      <a:buSzPct val="120000"/>
      <a:buFont typeface="Wingdings" pitchFamily="2" charset="2"/>
      <a:buChar char="§"/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18" charset="0"/>
        <a:ea typeface="+mn-ea"/>
        <a:cs typeface="+mn-cs"/>
      </a:defRPr>
    </a:lvl3pPr>
    <a:lvl4pPr marL="1371600" algn="ctr" rtl="0" fontAlgn="base">
      <a:spcBef>
        <a:spcPct val="20000"/>
      </a:spcBef>
      <a:spcAft>
        <a:spcPct val="0"/>
      </a:spcAft>
      <a:buClr>
        <a:schemeClr val="hlink"/>
      </a:buClr>
      <a:buSzPct val="120000"/>
      <a:buFont typeface="Wingdings" pitchFamily="2" charset="2"/>
      <a:buChar char="§"/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18" charset="0"/>
        <a:ea typeface="+mn-ea"/>
        <a:cs typeface="+mn-cs"/>
      </a:defRPr>
    </a:lvl4pPr>
    <a:lvl5pPr marL="1828800" algn="ctr" rtl="0" fontAlgn="base">
      <a:spcBef>
        <a:spcPct val="20000"/>
      </a:spcBef>
      <a:spcAft>
        <a:spcPct val="0"/>
      </a:spcAft>
      <a:buClr>
        <a:schemeClr val="hlink"/>
      </a:buClr>
      <a:buSzPct val="120000"/>
      <a:buFont typeface="Wingdings" pitchFamily="2" charset="2"/>
      <a:buChar char="§"/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1748F"/>
    <a:srgbClr val="FFFFCC"/>
    <a:srgbClr val="FF7C80"/>
    <a:srgbClr val="C0A5C1"/>
    <a:srgbClr val="FF9933"/>
    <a:srgbClr val="996633"/>
    <a:srgbClr val="CC6600"/>
    <a:srgbClr val="9FFFCA"/>
    <a:srgbClr val="B7E4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53" autoAdjust="0"/>
    <p:restoredTop sz="98686" autoAdjust="0"/>
  </p:normalViewPr>
  <p:slideViewPr>
    <p:cSldViewPr>
      <p:cViewPr>
        <p:scale>
          <a:sx n="62" d="100"/>
          <a:sy n="62" d="100"/>
        </p:scale>
        <p:origin x="-1404" y="-186"/>
      </p:cViewPr>
      <p:guideLst>
        <p:guide orient="horz" pos="2160"/>
        <p:guide pos="331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notesViewPr>
    <p:cSldViewPr>
      <p:cViewPr>
        <p:scale>
          <a:sx n="75" d="100"/>
          <a:sy n="75" d="100"/>
        </p:scale>
        <p:origin x="-2405" y="-58"/>
      </p:cViewPr>
      <p:guideLst>
        <p:guide orient="horz" pos="3126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layout/>
      <c:overlay val="0"/>
    </c:title>
    <c:autoTitleDeleted val="0"/>
    <c:view3D>
      <c:rotX val="20"/>
      <c:hPercent val="80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3505998466249278E-2"/>
          <c:y val="5.7771921027160035E-2"/>
          <c:w val="0.82042270682834206"/>
          <c:h val="0.7921262378430175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solidFill>
              <a:srgbClr val="000080"/>
            </a:solidFill>
            <a:ln w="12696">
              <a:solidFill>
                <a:srgbClr val="000000"/>
              </a:solidFill>
              <a:prstDash val="solid"/>
            </a:ln>
          </c:spPr>
          <c:dPt>
            <c:idx val="0"/>
            <c:bubble3D val="0"/>
            <c:spPr>
              <a:solidFill>
                <a:srgbClr val="FF0000"/>
              </a:solidFill>
              <a:ln w="12696">
                <a:solidFill>
                  <a:srgbClr val="000000"/>
                </a:solidFill>
                <a:prstDash val="solid"/>
              </a:ln>
            </c:spPr>
          </c:dPt>
          <c:dPt>
            <c:idx val="1"/>
            <c:bubble3D val="0"/>
            <c:spPr>
              <a:solidFill>
                <a:srgbClr val="FF8080"/>
              </a:solidFill>
              <a:ln w="12696">
                <a:solidFill>
                  <a:srgbClr val="000000"/>
                </a:solidFill>
                <a:prstDash val="solid"/>
              </a:ln>
            </c:spPr>
          </c:dPt>
          <c:dPt>
            <c:idx val="2"/>
            <c:bubble3D val="0"/>
            <c:spPr>
              <a:solidFill>
                <a:srgbClr val="CCFFFF"/>
              </a:solidFill>
              <a:ln w="12696">
                <a:solidFill>
                  <a:srgbClr val="000000"/>
                </a:solidFill>
                <a:prstDash val="solid"/>
              </a:ln>
            </c:spPr>
          </c:dPt>
          <c:dPt>
            <c:idx val="3"/>
            <c:bubble3D val="0"/>
          </c:dPt>
          <c:dLbls>
            <c:dLbl>
              <c:idx val="0"/>
              <c:layout>
                <c:manualLayout>
                  <c:x val="-7.3611151957180279E-2"/>
                  <c:y val="-8.4194309405685314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3.6098611235606017E-2"/>
                  <c:y val="8.8528489758313046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1.6280705066354666E-3"/>
                  <c:y val="-5.6641965942503987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5.2046481985298612E-2"/>
                  <c:y val="-2.8877035794791384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Mode val="edge"/>
                  <c:yMode val="edge"/>
                  <c:x val="0.23890784982935162"/>
                  <c:y val="0.1313868613138686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numFmt formatCode="0%" sourceLinked="0"/>
            <c:spPr>
              <a:noFill/>
              <a:ln w="25397">
                <a:noFill/>
              </a:ln>
            </c:spPr>
            <c:txPr>
              <a:bodyPr/>
              <a:lstStyle/>
              <a:p>
                <a:pPr>
                  <a:defRPr sz="1200" b="1" i="0" u="none" strike="noStrike" baseline="0">
                    <a:solidFill>
                      <a:srgbClr val="000000"/>
                    </a:solidFill>
                    <a:latin typeface="Times New Roman CE"/>
                    <a:ea typeface="Times New Roman CE"/>
                    <a:cs typeface="Times New Roman CE"/>
                  </a:defRPr>
                </a:pPr>
                <a:endParaRPr lang="cs-CZ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Určitě ano</c:v>
                </c:pt>
                <c:pt idx="1">
                  <c:v>Spíše ano</c:v>
                </c:pt>
                <c:pt idx="2">
                  <c:v>Spíše ne</c:v>
                </c:pt>
                <c:pt idx="3">
                  <c:v>Určitě ne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27</c:v>
                </c:pt>
                <c:pt idx="1">
                  <c:v>47</c:v>
                </c:pt>
                <c:pt idx="2">
                  <c:v>19</c:v>
                </c:pt>
                <c:pt idx="3">
                  <c:v>7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0"/>
        </c:dLbls>
      </c:pie3DChart>
      <c:spPr>
        <a:noFill/>
        <a:ln w="25397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100" b="1" i="0" u="none" strike="noStrike" baseline="0">
          <a:solidFill>
            <a:srgbClr val="000000"/>
          </a:solidFill>
          <a:latin typeface="Times New Roman CE"/>
          <a:ea typeface="Times New Roman CE"/>
          <a:cs typeface="Times New Roman CE"/>
        </a:defRPr>
      </a:pPr>
      <a:endParaRPr lang="cs-CZ"/>
    </a:p>
  </c:txPr>
  <c:externalData r:id="rId2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4813" cy="496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703" tIns="45851" rIns="91703" bIns="45851" numCol="1" anchor="ctr" anchorCtr="0" compatLnSpc="1">
            <a:prstTxWarp prst="textNoShape">
              <a:avLst/>
            </a:prstTxWarp>
          </a:bodyPr>
          <a:lstStyle>
            <a:lvl1pPr algn="l" defTabSz="917575" eaLnBrk="0" hangingPunct="0">
              <a:spcBef>
                <a:spcPct val="0"/>
              </a:spcBef>
              <a:buClrTx/>
              <a:buSzTx/>
              <a:buFontTx/>
              <a:buNone/>
              <a:defRPr sz="1200">
                <a:effectLst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2863" y="1"/>
            <a:ext cx="2944812" cy="496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703" tIns="45851" rIns="91703" bIns="45851" numCol="1" anchor="ctr" anchorCtr="0" compatLnSpc="1">
            <a:prstTxWarp prst="textNoShape">
              <a:avLst/>
            </a:prstTxWarp>
          </a:bodyPr>
          <a:lstStyle>
            <a:lvl1pPr algn="r" defTabSz="917575" eaLnBrk="0" hangingPunct="0">
              <a:spcBef>
                <a:spcPct val="0"/>
              </a:spcBef>
              <a:buClrTx/>
              <a:buSzTx/>
              <a:buFontTx/>
              <a:buNone/>
              <a:defRPr sz="1200">
                <a:effectLst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27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9832"/>
            <a:ext cx="2944813" cy="496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703" tIns="45851" rIns="91703" bIns="45851" numCol="1" anchor="b" anchorCtr="0" compatLnSpc="1">
            <a:prstTxWarp prst="textNoShape">
              <a:avLst/>
            </a:prstTxWarp>
          </a:bodyPr>
          <a:lstStyle>
            <a:lvl1pPr algn="l" defTabSz="917575" eaLnBrk="0" hangingPunct="0">
              <a:spcBef>
                <a:spcPct val="0"/>
              </a:spcBef>
              <a:buClrTx/>
              <a:buSzTx/>
              <a:buFontTx/>
              <a:buNone/>
              <a:defRPr sz="1200">
                <a:effectLst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27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2863" y="9429832"/>
            <a:ext cx="2944812" cy="496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703" tIns="45851" rIns="91703" bIns="45851" numCol="1" anchor="b" anchorCtr="0" compatLnSpc="1">
            <a:prstTxWarp prst="textNoShape">
              <a:avLst/>
            </a:prstTxWarp>
          </a:bodyPr>
          <a:lstStyle>
            <a:lvl1pPr algn="r" defTabSz="917575" eaLnBrk="0" hangingPunct="0">
              <a:spcBef>
                <a:spcPct val="0"/>
              </a:spcBef>
              <a:buClrTx/>
              <a:buSzTx/>
              <a:buFontTx/>
              <a:buNone/>
              <a:defRPr sz="1200">
                <a:effectLst/>
              </a:defRPr>
            </a:lvl1pPr>
          </a:lstStyle>
          <a:p>
            <a:pPr>
              <a:defRPr/>
            </a:pPr>
            <a:fld id="{F3B8E6A0-072E-4490-B939-AB9EAA1ED4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81558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4813" cy="496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1703" tIns="45851" rIns="91703" bIns="45851" numCol="1" anchor="ctr" anchorCtr="0" compatLnSpc="1">
            <a:prstTxWarp prst="textNoShape">
              <a:avLst/>
            </a:prstTxWarp>
          </a:bodyPr>
          <a:lstStyle>
            <a:lvl1pPr algn="l" defTabSz="917575" eaLnBrk="0" hangingPunct="0">
              <a:spcBef>
                <a:spcPct val="0"/>
              </a:spcBef>
              <a:buClrTx/>
              <a:buSzTx/>
              <a:buFontTx/>
              <a:buNone/>
              <a:defRPr sz="1200">
                <a:effectLst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2863" y="1"/>
            <a:ext cx="2944812" cy="496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1703" tIns="45851" rIns="91703" bIns="45851" numCol="1" anchor="ctr" anchorCtr="0" compatLnSpc="1">
            <a:prstTxWarp prst="textNoShape">
              <a:avLst/>
            </a:prstTxWarp>
          </a:bodyPr>
          <a:lstStyle>
            <a:lvl1pPr algn="r" defTabSz="917575" eaLnBrk="0" hangingPunct="0">
              <a:spcBef>
                <a:spcPct val="0"/>
              </a:spcBef>
              <a:buClrTx/>
              <a:buSzTx/>
              <a:buFontTx/>
              <a:buNone/>
              <a:defRPr sz="1200">
                <a:effectLst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78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03238" y="742950"/>
            <a:ext cx="57943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76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4123"/>
            <a:ext cx="4984750" cy="4469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1703" tIns="45851" rIns="91703" bIns="4585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noProof="0" smtClean="0"/>
              <a:t>Klepnutím lze upravit styly předlohy textu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9832"/>
            <a:ext cx="2944813" cy="496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1703" tIns="45851" rIns="91703" bIns="45851" numCol="1" anchor="b" anchorCtr="0" compatLnSpc="1">
            <a:prstTxWarp prst="textNoShape">
              <a:avLst/>
            </a:prstTxWarp>
          </a:bodyPr>
          <a:lstStyle>
            <a:lvl1pPr algn="l" defTabSz="917575" eaLnBrk="0" hangingPunct="0">
              <a:spcBef>
                <a:spcPct val="0"/>
              </a:spcBef>
              <a:buClrTx/>
              <a:buSzTx/>
              <a:buFontTx/>
              <a:buNone/>
              <a:defRPr sz="1200">
                <a:effectLst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276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2863" y="9429832"/>
            <a:ext cx="2944812" cy="496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1703" tIns="45851" rIns="91703" bIns="45851" numCol="1" anchor="b" anchorCtr="0" compatLnSpc="1">
            <a:prstTxWarp prst="textNoShape">
              <a:avLst/>
            </a:prstTxWarp>
          </a:bodyPr>
          <a:lstStyle>
            <a:lvl1pPr algn="r" defTabSz="917575" eaLnBrk="0" hangingPunct="0">
              <a:spcBef>
                <a:spcPct val="0"/>
              </a:spcBef>
              <a:buClrTx/>
              <a:buSzTx/>
              <a:buFontTx/>
              <a:buNone/>
              <a:defRPr sz="1200">
                <a:effectLst/>
              </a:defRPr>
            </a:lvl1pPr>
          </a:lstStyle>
          <a:p>
            <a:pPr>
              <a:defRPr/>
            </a:pPr>
            <a:fld id="{BCDB899B-3329-4B3C-8273-4541855065A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56920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6350"/>
            <a:ext cx="10663238" cy="6851650"/>
            <a:chOff x="0" y="4"/>
            <a:chExt cx="5758" cy="4316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0" y="1161"/>
              <a:ext cx="5758" cy="3159"/>
              <a:chOff x="0" y="1161"/>
              <a:chExt cx="5758" cy="3159"/>
            </a:xfrm>
          </p:grpSpPr>
          <p:sp>
            <p:nvSpPr>
              <p:cNvPr id="16" name="Freeform 4"/>
              <p:cNvSpPr>
                <a:spLocks/>
              </p:cNvSpPr>
              <p:nvPr/>
            </p:nvSpPr>
            <p:spPr bwMode="hidden">
              <a:xfrm>
                <a:off x="558" y="1161"/>
                <a:ext cx="5200" cy="3159"/>
              </a:xfrm>
              <a:custGeom>
                <a:avLst/>
                <a:gdLst>
                  <a:gd name="T0" fmla="*/ 0 w 5184"/>
                  <a:gd name="T1" fmla="*/ 3159 h 3159"/>
                  <a:gd name="T2" fmla="*/ 5184 w 5184"/>
                  <a:gd name="T3" fmla="*/ 3159 h 3159"/>
                  <a:gd name="T4" fmla="*/ 5184 w 5184"/>
                  <a:gd name="T5" fmla="*/ 0 h 3159"/>
                  <a:gd name="T6" fmla="*/ 0 w 5184"/>
                  <a:gd name="T7" fmla="*/ 0 h 3159"/>
                  <a:gd name="T8" fmla="*/ 0 w 5184"/>
                  <a:gd name="T9" fmla="*/ 3159 h 3159"/>
                  <a:gd name="T10" fmla="*/ 0 w 5184"/>
                  <a:gd name="T11" fmla="*/ 3159 h 3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84" h="3159">
                    <a:moveTo>
                      <a:pt x="0" y="3159"/>
                    </a:moveTo>
                    <a:lnTo>
                      <a:pt x="5184" y="3159"/>
                    </a:lnTo>
                    <a:lnTo>
                      <a:pt x="5184" y="0"/>
                    </a:lnTo>
                    <a:lnTo>
                      <a:pt x="0" y="0"/>
                    </a:lnTo>
                    <a:lnTo>
                      <a:pt x="0" y="3159"/>
                    </a:lnTo>
                    <a:lnTo>
                      <a:pt x="0" y="3159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17" name="Freeform 5"/>
              <p:cNvSpPr>
                <a:spLocks/>
              </p:cNvSpPr>
              <p:nvPr/>
            </p:nvSpPr>
            <p:spPr bwMode="hidden">
              <a:xfrm>
                <a:off x="0" y="1161"/>
                <a:ext cx="558" cy="3159"/>
              </a:xfrm>
              <a:custGeom>
                <a:avLst/>
                <a:gdLst>
                  <a:gd name="T0" fmla="*/ 0 w 556"/>
                  <a:gd name="T1" fmla="*/ 0 h 3159"/>
                  <a:gd name="T2" fmla="*/ 0 w 556"/>
                  <a:gd name="T3" fmla="*/ 3159 h 3159"/>
                  <a:gd name="T4" fmla="*/ 556 w 556"/>
                  <a:gd name="T5" fmla="*/ 3159 h 3159"/>
                  <a:gd name="T6" fmla="*/ 556 w 556"/>
                  <a:gd name="T7" fmla="*/ 0 h 3159"/>
                  <a:gd name="T8" fmla="*/ 0 w 556"/>
                  <a:gd name="T9" fmla="*/ 0 h 3159"/>
                  <a:gd name="T10" fmla="*/ 0 w 556"/>
                  <a:gd name="T11" fmla="*/ 0 h 3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6" h="3159">
                    <a:moveTo>
                      <a:pt x="0" y="0"/>
                    </a:moveTo>
                    <a:lnTo>
                      <a:pt x="0" y="3159"/>
                    </a:lnTo>
                    <a:lnTo>
                      <a:pt x="556" y="3159"/>
                    </a:lnTo>
                    <a:lnTo>
                      <a:pt x="556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</p:grpSp>
        <p:sp>
          <p:nvSpPr>
            <p:cNvPr id="6" name="Freeform 6"/>
            <p:cNvSpPr>
              <a:spLocks/>
            </p:cNvSpPr>
            <p:nvPr/>
          </p:nvSpPr>
          <p:spPr bwMode="ltGray">
            <a:xfrm>
              <a:off x="552" y="951"/>
              <a:ext cx="12" cy="420"/>
            </a:xfrm>
            <a:custGeom>
              <a:avLst/>
              <a:gdLst>
                <a:gd name="T0" fmla="*/ 0 w 12"/>
                <a:gd name="T1" fmla="*/ 0 h 420"/>
                <a:gd name="T2" fmla="*/ 0 w 12"/>
                <a:gd name="T3" fmla="*/ 420 h 420"/>
                <a:gd name="T4" fmla="*/ 12 w 12"/>
                <a:gd name="T5" fmla="*/ 420 h 420"/>
                <a:gd name="T6" fmla="*/ 12 w 12"/>
                <a:gd name="T7" fmla="*/ 0 h 420"/>
                <a:gd name="T8" fmla="*/ 0 w 12"/>
                <a:gd name="T9" fmla="*/ 0 h 420"/>
                <a:gd name="T10" fmla="*/ 0 w 12"/>
                <a:gd name="T11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20">
                  <a:moveTo>
                    <a:pt x="0" y="0"/>
                  </a:moveTo>
                  <a:lnTo>
                    <a:pt x="0" y="420"/>
                  </a:lnTo>
                  <a:lnTo>
                    <a:pt x="12" y="42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hlink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ltGray">
            <a:xfrm>
              <a:off x="767" y="1155"/>
              <a:ext cx="252" cy="12"/>
            </a:xfrm>
            <a:custGeom>
              <a:avLst/>
              <a:gdLst>
                <a:gd name="T0" fmla="*/ 251 w 251"/>
                <a:gd name="T1" fmla="*/ 0 h 12"/>
                <a:gd name="T2" fmla="*/ 0 w 251"/>
                <a:gd name="T3" fmla="*/ 0 h 12"/>
                <a:gd name="T4" fmla="*/ 0 w 251"/>
                <a:gd name="T5" fmla="*/ 12 h 12"/>
                <a:gd name="T6" fmla="*/ 251 w 251"/>
                <a:gd name="T7" fmla="*/ 12 h 12"/>
                <a:gd name="T8" fmla="*/ 251 w 251"/>
                <a:gd name="T9" fmla="*/ 0 h 12"/>
                <a:gd name="T10" fmla="*/ 251 w 25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1" h="12">
                  <a:moveTo>
                    <a:pt x="251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25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0" y="1155"/>
              <a:ext cx="351" cy="12"/>
            </a:xfrm>
            <a:custGeom>
              <a:avLst/>
              <a:gdLst>
                <a:gd name="T0" fmla="*/ 0 w 251"/>
                <a:gd name="T1" fmla="*/ 0 h 12"/>
                <a:gd name="T2" fmla="*/ 0 w 251"/>
                <a:gd name="T3" fmla="*/ 12 h 12"/>
                <a:gd name="T4" fmla="*/ 251 w 251"/>
                <a:gd name="T5" fmla="*/ 12 h 12"/>
                <a:gd name="T6" fmla="*/ 251 w 251"/>
                <a:gd name="T7" fmla="*/ 0 h 12"/>
                <a:gd name="T8" fmla="*/ 0 w 251"/>
                <a:gd name="T9" fmla="*/ 0 h 12"/>
                <a:gd name="T10" fmla="*/ 0 w 25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1" h="12">
                  <a:moveTo>
                    <a:pt x="0" y="0"/>
                  </a:move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348" y="4"/>
              <a:ext cx="5410" cy="4316"/>
              <a:chOff x="348" y="4"/>
              <a:chExt cx="5410" cy="4316"/>
            </a:xfrm>
          </p:grpSpPr>
          <p:sp>
            <p:nvSpPr>
              <p:cNvPr id="10" name="Freeform 10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>
                  <a:gd name="T0" fmla="*/ 12 w 12"/>
                  <a:gd name="T1" fmla="*/ 0 h 695"/>
                  <a:gd name="T2" fmla="*/ 0 w 12"/>
                  <a:gd name="T3" fmla="*/ 0 h 695"/>
                  <a:gd name="T4" fmla="*/ 0 w 12"/>
                  <a:gd name="T5" fmla="*/ 695 h 695"/>
                  <a:gd name="T6" fmla="*/ 12 w 12"/>
                  <a:gd name="T7" fmla="*/ 695 h 695"/>
                  <a:gd name="T8" fmla="*/ 12 w 12"/>
                  <a:gd name="T9" fmla="*/ 0 h 695"/>
                  <a:gd name="T10" fmla="*/ 12 w 12"/>
                  <a:gd name="T11" fmla="*/ 0 h 6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11" name="Freeform 11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>
                  <a:gd name="T0" fmla="*/ 0 w 12"/>
                  <a:gd name="T1" fmla="*/ 2697 h 2697"/>
                  <a:gd name="T2" fmla="*/ 12 w 12"/>
                  <a:gd name="T3" fmla="*/ 2697 h 2697"/>
                  <a:gd name="T4" fmla="*/ 12 w 12"/>
                  <a:gd name="T5" fmla="*/ 0 h 2697"/>
                  <a:gd name="T6" fmla="*/ 0 w 12"/>
                  <a:gd name="T7" fmla="*/ 0 h 2697"/>
                  <a:gd name="T8" fmla="*/ 0 w 12"/>
                  <a:gd name="T9" fmla="*/ 2697 h 2697"/>
                  <a:gd name="T10" fmla="*/ 0 w 12"/>
                  <a:gd name="T11" fmla="*/ 2697 h 26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12" name="Freeform 12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>
                  <a:gd name="T0" fmla="*/ 4724 w 4724"/>
                  <a:gd name="T1" fmla="*/ 0 h 12"/>
                  <a:gd name="T2" fmla="*/ 0 w 4724"/>
                  <a:gd name="T3" fmla="*/ 0 h 12"/>
                  <a:gd name="T4" fmla="*/ 0 w 4724"/>
                  <a:gd name="T5" fmla="*/ 12 h 12"/>
                  <a:gd name="T6" fmla="*/ 4724 w 4724"/>
                  <a:gd name="T7" fmla="*/ 12 h 12"/>
                  <a:gd name="T8" fmla="*/ 4724 w 4724"/>
                  <a:gd name="T9" fmla="*/ 0 h 12"/>
                  <a:gd name="T10" fmla="*/ 4724 w 4724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13" name="Freeform 13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>
                  <a:gd name="T0" fmla="*/ 0 w 12"/>
                  <a:gd name="T1" fmla="*/ 252 h 252"/>
                  <a:gd name="T2" fmla="*/ 12 w 12"/>
                  <a:gd name="T3" fmla="*/ 252 h 252"/>
                  <a:gd name="T4" fmla="*/ 12 w 12"/>
                  <a:gd name="T5" fmla="*/ 0 h 252"/>
                  <a:gd name="T6" fmla="*/ 0 w 12"/>
                  <a:gd name="T7" fmla="*/ 0 h 252"/>
                  <a:gd name="T8" fmla="*/ 0 w 12"/>
                  <a:gd name="T9" fmla="*/ 252 h 252"/>
                  <a:gd name="T10" fmla="*/ 0 w 12"/>
                  <a:gd name="T11" fmla="*/ 25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14" name="Freeform 14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>
                  <a:gd name="T0" fmla="*/ 12 w 12"/>
                  <a:gd name="T1" fmla="*/ 0 h 252"/>
                  <a:gd name="T2" fmla="*/ 0 w 12"/>
                  <a:gd name="T3" fmla="*/ 0 h 252"/>
                  <a:gd name="T4" fmla="*/ 0 w 12"/>
                  <a:gd name="T5" fmla="*/ 252 h 252"/>
                  <a:gd name="T6" fmla="*/ 12 w 12"/>
                  <a:gd name="T7" fmla="*/ 252 h 252"/>
                  <a:gd name="T8" fmla="*/ 12 w 12"/>
                  <a:gd name="T9" fmla="*/ 0 h 252"/>
                  <a:gd name="T10" fmla="*/ 12 w 12"/>
                  <a:gd name="T11" fmla="*/ 0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15" name="Freeform 15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>
                  <a:gd name="T0" fmla="*/ 0 w 418"/>
                  <a:gd name="T1" fmla="*/ 0 h 12"/>
                  <a:gd name="T2" fmla="*/ 0 w 418"/>
                  <a:gd name="T3" fmla="*/ 12 h 12"/>
                  <a:gd name="T4" fmla="*/ 418 w 418"/>
                  <a:gd name="T5" fmla="*/ 12 h 12"/>
                  <a:gd name="T6" fmla="*/ 418 w 418"/>
                  <a:gd name="T7" fmla="*/ 0 h 12"/>
                  <a:gd name="T8" fmla="*/ 0 w 418"/>
                  <a:gd name="T9" fmla="*/ 0 h 12"/>
                  <a:gd name="T10" fmla="*/ 0 w 418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</p:grpSp>
      </p:grpSp>
      <p:sp>
        <p:nvSpPr>
          <p:cNvPr id="587792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244600" y="1997075"/>
            <a:ext cx="8267700" cy="1431925"/>
          </a:xfrm>
        </p:spPr>
        <p:txBody>
          <a:bodyPr anchor="b"/>
          <a:lstStyle>
            <a:lvl1pPr>
              <a:defRPr/>
            </a:lvl1pPr>
          </a:lstStyle>
          <a:p>
            <a:pPr lvl="0"/>
            <a:r>
              <a:rPr lang="cs-CZ" noProof="0" smtClean="0"/>
              <a:t>Klepnutím lze upravit styl předlohy nadpisů.</a:t>
            </a:r>
          </a:p>
        </p:txBody>
      </p:sp>
      <p:sp>
        <p:nvSpPr>
          <p:cNvPr id="587793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244600" y="3886200"/>
            <a:ext cx="7467600" cy="1751013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pPr lvl="0"/>
            <a:r>
              <a:rPr lang="cs-CZ" noProof="0" smtClean="0"/>
              <a:t>Klepnutím lze upravit styl předlohy podnadpisů.</a:t>
            </a:r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dt" sz="quarter" idx="10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9" name="Rectangle 19"/>
          <p:cNvSpPr>
            <a:spLocks noGrp="1" noChangeArrowheads="1"/>
          </p:cNvSpPr>
          <p:nvPr>
            <p:ph type="ftr" sz="quarter" idx="11"/>
          </p:nvPr>
        </p:nvSpPr>
        <p:spPr>
          <a:xfrm>
            <a:off x="3911600" y="6249988"/>
            <a:ext cx="3378200" cy="45720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20" name="Rectangle 20"/>
          <p:cNvSpPr>
            <a:spLocks noGrp="1" noChangeArrowheads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D835EB-D50D-433D-B000-3726E7B5A35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F19085-86F5-44A9-9DB3-0199BEA02D8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845425" y="306388"/>
            <a:ext cx="2200275" cy="57880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1244600" y="306388"/>
            <a:ext cx="6448425" cy="57880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DF41B0-C62E-4947-B96A-8328158F94D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Nadpis a 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244600" y="306388"/>
            <a:ext cx="8801100" cy="14319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graf 2"/>
          <p:cNvSpPr>
            <a:spLocks noGrp="1"/>
          </p:cNvSpPr>
          <p:nvPr>
            <p:ph type="chart" idx="1"/>
          </p:nvPr>
        </p:nvSpPr>
        <p:spPr>
          <a:xfrm>
            <a:off x="1244600" y="1979613"/>
            <a:ext cx="8801100" cy="4114800"/>
          </a:xfrm>
        </p:spPr>
        <p:txBody>
          <a:bodyPr/>
          <a:lstStyle/>
          <a:p>
            <a:pPr lvl="0"/>
            <a:endParaRPr lang="cs-CZ" noProof="0" smtClean="0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C62D85-7092-4732-BAC1-08869F654B7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6164F7-13C4-4F9A-904F-4A25306F9FF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2963" y="4406900"/>
            <a:ext cx="90678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42963" y="2906713"/>
            <a:ext cx="90678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14DC4A-E62E-4748-B61D-C48F7CD3070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244600" y="1979613"/>
            <a:ext cx="432435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721350" y="1979613"/>
            <a:ext cx="432435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329E13-FD3B-4FE8-ACDD-4E088399D88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3400" y="274638"/>
            <a:ext cx="96012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33400" y="1535113"/>
            <a:ext cx="47132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33400" y="2174875"/>
            <a:ext cx="47132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5419725" y="1535113"/>
            <a:ext cx="47148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5419725" y="2174875"/>
            <a:ext cx="47148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9A2007-50C3-4DD0-8863-6F42F325CEE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332216-A399-4162-A377-4B737DA646A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1E5C2C-8BFA-4660-B455-D9A2B7BEF40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350996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170363" y="273050"/>
            <a:ext cx="59642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533400" y="1435100"/>
            <a:ext cx="350996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21149E-AEF1-4A1E-9482-E0678B061AE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090738" y="4800600"/>
            <a:ext cx="64008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2090738" y="612775"/>
            <a:ext cx="64008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2090738" y="5367338"/>
            <a:ext cx="64008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4459A6-E232-4C59-981F-6555901E51E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6350"/>
            <a:ext cx="10663238" cy="6851650"/>
            <a:chOff x="0" y="4"/>
            <a:chExt cx="5758" cy="4316"/>
          </a:xfrm>
        </p:grpSpPr>
        <p:sp>
          <p:nvSpPr>
            <p:cNvPr id="586755" name="Freeform 3"/>
            <p:cNvSpPr>
              <a:spLocks/>
            </p:cNvSpPr>
            <p:nvPr/>
          </p:nvSpPr>
          <p:spPr bwMode="hidden">
            <a:xfrm>
              <a:off x="558" y="1161"/>
              <a:ext cx="5200" cy="3159"/>
            </a:xfrm>
            <a:custGeom>
              <a:avLst/>
              <a:gdLst>
                <a:gd name="T0" fmla="*/ 0 w 5184"/>
                <a:gd name="T1" fmla="*/ 3159 h 3159"/>
                <a:gd name="T2" fmla="*/ 5184 w 5184"/>
                <a:gd name="T3" fmla="*/ 3159 h 3159"/>
                <a:gd name="T4" fmla="*/ 5184 w 5184"/>
                <a:gd name="T5" fmla="*/ 0 h 3159"/>
                <a:gd name="T6" fmla="*/ 0 w 5184"/>
                <a:gd name="T7" fmla="*/ 0 h 3159"/>
                <a:gd name="T8" fmla="*/ 0 w 5184"/>
                <a:gd name="T9" fmla="*/ 3159 h 3159"/>
                <a:gd name="T10" fmla="*/ 0 w 5184"/>
                <a:gd name="T11" fmla="*/ 3159 h 3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84" h="3159">
                  <a:moveTo>
                    <a:pt x="0" y="3159"/>
                  </a:moveTo>
                  <a:lnTo>
                    <a:pt x="5184" y="3159"/>
                  </a:lnTo>
                  <a:lnTo>
                    <a:pt x="5184" y="0"/>
                  </a:lnTo>
                  <a:lnTo>
                    <a:pt x="0" y="0"/>
                  </a:lnTo>
                  <a:lnTo>
                    <a:pt x="0" y="3159"/>
                  </a:lnTo>
                  <a:lnTo>
                    <a:pt x="0" y="315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586756" name="Freeform 4"/>
            <p:cNvSpPr>
              <a:spLocks/>
            </p:cNvSpPr>
            <p:nvPr/>
          </p:nvSpPr>
          <p:spPr bwMode="hidden">
            <a:xfrm>
              <a:off x="0" y="1161"/>
              <a:ext cx="558" cy="3159"/>
            </a:xfrm>
            <a:custGeom>
              <a:avLst/>
              <a:gdLst>
                <a:gd name="T0" fmla="*/ 0 w 556"/>
                <a:gd name="T1" fmla="*/ 0 h 3159"/>
                <a:gd name="T2" fmla="*/ 0 w 556"/>
                <a:gd name="T3" fmla="*/ 3159 h 3159"/>
                <a:gd name="T4" fmla="*/ 556 w 556"/>
                <a:gd name="T5" fmla="*/ 3159 h 3159"/>
                <a:gd name="T6" fmla="*/ 556 w 556"/>
                <a:gd name="T7" fmla="*/ 0 h 3159"/>
                <a:gd name="T8" fmla="*/ 0 w 556"/>
                <a:gd name="T9" fmla="*/ 0 h 3159"/>
                <a:gd name="T10" fmla="*/ 0 w 556"/>
                <a:gd name="T11" fmla="*/ 0 h 3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6" h="3159">
                  <a:moveTo>
                    <a:pt x="0" y="0"/>
                  </a:moveTo>
                  <a:lnTo>
                    <a:pt x="0" y="3159"/>
                  </a:lnTo>
                  <a:lnTo>
                    <a:pt x="556" y="3159"/>
                  </a:lnTo>
                  <a:lnTo>
                    <a:pt x="55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grpSp>
          <p:nvGrpSpPr>
            <p:cNvPr id="1034" name="Group 5"/>
            <p:cNvGrpSpPr>
              <a:grpSpLocks/>
            </p:cNvGrpSpPr>
            <p:nvPr userDrawn="1"/>
          </p:nvGrpSpPr>
          <p:grpSpPr bwMode="auto">
            <a:xfrm>
              <a:off x="0" y="4"/>
              <a:ext cx="5758" cy="4316"/>
              <a:chOff x="0" y="4"/>
              <a:chExt cx="5758" cy="4316"/>
            </a:xfrm>
          </p:grpSpPr>
          <p:sp>
            <p:nvSpPr>
              <p:cNvPr id="586758" name="Freeform 6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>
                  <a:gd name="T0" fmla="*/ 12 w 12"/>
                  <a:gd name="T1" fmla="*/ 0 h 695"/>
                  <a:gd name="T2" fmla="*/ 0 w 12"/>
                  <a:gd name="T3" fmla="*/ 0 h 695"/>
                  <a:gd name="T4" fmla="*/ 0 w 12"/>
                  <a:gd name="T5" fmla="*/ 695 h 695"/>
                  <a:gd name="T6" fmla="*/ 12 w 12"/>
                  <a:gd name="T7" fmla="*/ 695 h 695"/>
                  <a:gd name="T8" fmla="*/ 12 w 12"/>
                  <a:gd name="T9" fmla="*/ 0 h 695"/>
                  <a:gd name="T10" fmla="*/ 12 w 12"/>
                  <a:gd name="T11" fmla="*/ 0 h 6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586759" name="Freeform 7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>
                  <a:gd name="T0" fmla="*/ 0 w 12"/>
                  <a:gd name="T1" fmla="*/ 2697 h 2697"/>
                  <a:gd name="T2" fmla="*/ 12 w 12"/>
                  <a:gd name="T3" fmla="*/ 2697 h 2697"/>
                  <a:gd name="T4" fmla="*/ 12 w 12"/>
                  <a:gd name="T5" fmla="*/ 0 h 2697"/>
                  <a:gd name="T6" fmla="*/ 0 w 12"/>
                  <a:gd name="T7" fmla="*/ 0 h 2697"/>
                  <a:gd name="T8" fmla="*/ 0 w 12"/>
                  <a:gd name="T9" fmla="*/ 2697 h 2697"/>
                  <a:gd name="T10" fmla="*/ 0 w 12"/>
                  <a:gd name="T11" fmla="*/ 2697 h 26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586760" name="Freeform 8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>
                  <a:gd name="T0" fmla="*/ 4724 w 4724"/>
                  <a:gd name="T1" fmla="*/ 0 h 12"/>
                  <a:gd name="T2" fmla="*/ 0 w 4724"/>
                  <a:gd name="T3" fmla="*/ 0 h 12"/>
                  <a:gd name="T4" fmla="*/ 0 w 4724"/>
                  <a:gd name="T5" fmla="*/ 12 h 12"/>
                  <a:gd name="T6" fmla="*/ 4724 w 4724"/>
                  <a:gd name="T7" fmla="*/ 12 h 12"/>
                  <a:gd name="T8" fmla="*/ 4724 w 4724"/>
                  <a:gd name="T9" fmla="*/ 0 h 12"/>
                  <a:gd name="T10" fmla="*/ 4724 w 4724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586761" name="Freeform 9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>
                  <a:gd name="T0" fmla="*/ 0 w 12"/>
                  <a:gd name="T1" fmla="*/ 252 h 252"/>
                  <a:gd name="T2" fmla="*/ 12 w 12"/>
                  <a:gd name="T3" fmla="*/ 252 h 252"/>
                  <a:gd name="T4" fmla="*/ 12 w 12"/>
                  <a:gd name="T5" fmla="*/ 0 h 252"/>
                  <a:gd name="T6" fmla="*/ 0 w 12"/>
                  <a:gd name="T7" fmla="*/ 0 h 252"/>
                  <a:gd name="T8" fmla="*/ 0 w 12"/>
                  <a:gd name="T9" fmla="*/ 252 h 252"/>
                  <a:gd name="T10" fmla="*/ 0 w 12"/>
                  <a:gd name="T11" fmla="*/ 25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586762" name="Freeform 10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>
                  <a:gd name="T0" fmla="*/ 12 w 12"/>
                  <a:gd name="T1" fmla="*/ 0 h 252"/>
                  <a:gd name="T2" fmla="*/ 0 w 12"/>
                  <a:gd name="T3" fmla="*/ 0 h 252"/>
                  <a:gd name="T4" fmla="*/ 0 w 12"/>
                  <a:gd name="T5" fmla="*/ 252 h 252"/>
                  <a:gd name="T6" fmla="*/ 12 w 12"/>
                  <a:gd name="T7" fmla="*/ 252 h 252"/>
                  <a:gd name="T8" fmla="*/ 12 w 12"/>
                  <a:gd name="T9" fmla="*/ 0 h 252"/>
                  <a:gd name="T10" fmla="*/ 12 w 12"/>
                  <a:gd name="T11" fmla="*/ 0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586763" name="Freeform 11"/>
              <p:cNvSpPr>
                <a:spLocks/>
              </p:cNvSpPr>
              <p:nvPr/>
            </p:nvSpPr>
            <p:spPr bwMode="ltGray">
              <a:xfrm>
                <a:off x="552" y="951"/>
                <a:ext cx="12" cy="420"/>
              </a:xfrm>
              <a:custGeom>
                <a:avLst/>
                <a:gdLst>
                  <a:gd name="T0" fmla="*/ 0 w 12"/>
                  <a:gd name="T1" fmla="*/ 0 h 420"/>
                  <a:gd name="T2" fmla="*/ 0 w 12"/>
                  <a:gd name="T3" fmla="*/ 420 h 420"/>
                  <a:gd name="T4" fmla="*/ 12 w 12"/>
                  <a:gd name="T5" fmla="*/ 420 h 420"/>
                  <a:gd name="T6" fmla="*/ 12 w 12"/>
                  <a:gd name="T7" fmla="*/ 0 h 420"/>
                  <a:gd name="T8" fmla="*/ 0 w 12"/>
                  <a:gd name="T9" fmla="*/ 0 h 420"/>
                  <a:gd name="T10" fmla="*/ 0 w 12"/>
                  <a:gd name="T11" fmla="*/ 0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420">
                    <a:moveTo>
                      <a:pt x="0" y="0"/>
                    </a:moveTo>
                    <a:lnTo>
                      <a:pt x="0" y="420"/>
                    </a:lnTo>
                    <a:lnTo>
                      <a:pt x="12" y="42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586764" name="Freeform 12"/>
              <p:cNvSpPr>
                <a:spLocks/>
              </p:cNvSpPr>
              <p:nvPr/>
            </p:nvSpPr>
            <p:spPr bwMode="ltGray">
              <a:xfrm>
                <a:off x="0" y="1155"/>
                <a:ext cx="351" cy="12"/>
              </a:xfrm>
              <a:custGeom>
                <a:avLst/>
                <a:gdLst>
                  <a:gd name="T0" fmla="*/ 0 w 251"/>
                  <a:gd name="T1" fmla="*/ 0 h 12"/>
                  <a:gd name="T2" fmla="*/ 0 w 251"/>
                  <a:gd name="T3" fmla="*/ 12 h 12"/>
                  <a:gd name="T4" fmla="*/ 251 w 251"/>
                  <a:gd name="T5" fmla="*/ 12 h 12"/>
                  <a:gd name="T6" fmla="*/ 251 w 251"/>
                  <a:gd name="T7" fmla="*/ 0 h 12"/>
                  <a:gd name="T8" fmla="*/ 0 w 251"/>
                  <a:gd name="T9" fmla="*/ 0 h 12"/>
                  <a:gd name="T10" fmla="*/ 0 w 251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1" h="12">
                    <a:moveTo>
                      <a:pt x="0" y="0"/>
                    </a:move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586765" name="Freeform 13"/>
              <p:cNvSpPr>
                <a:spLocks/>
              </p:cNvSpPr>
              <p:nvPr/>
            </p:nvSpPr>
            <p:spPr bwMode="ltGray">
              <a:xfrm>
                <a:off x="767" y="1155"/>
                <a:ext cx="252" cy="12"/>
              </a:xfrm>
              <a:custGeom>
                <a:avLst/>
                <a:gdLst>
                  <a:gd name="T0" fmla="*/ 251 w 251"/>
                  <a:gd name="T1" fmla="*/ 0 h 12"/>
                  <a:gd name="T2" fmla="*/ 0 w 251"/>
                  <a:gd name="T3" fmla="*/ 0 h 12"/>
                  <a:gd name="T4" fmla="*/ 0 w 251"/>
                  <a:gd name="T5" fmla="*/ 12 h 12"/>
                  <a:gd name="T6" fmla="*/ 251 w 251"/>
                  <a:gd name="T7" fmla="*/ 12 h 12"/>
                  <a:gd name="T8" fmla="*/ 251 w 251"/>
                  <a:gd name="T9" fmla="*/ 0 h 12"/>
                  <a:gd name="T10" fmla="*/ 251 w 251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1" h="12">
                    <a:moveTo>
                      <a:pt x="251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25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586766" name="Freeform 14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>
                  <a:gd name="T0" fmla="*/ 0 w 418"/>
                  <a:gd name="T1" fmla="*/ 0 h 12"/>
                  <a:gd name="T2" fmla="*/ 0 w 418"/>
                  <a:gd name="T3" fmla="*/ 12 h 12"/>
                  <a:gd name="T4" fmla="*/ 418 w 418"/>
                  <a:gd name="T5" fmla="*/ 12 h 12"/>
                  <a:gd name="T6" fmla="*/ 418 w 418"/>
                  <a:gd name="T7" fmla="*/ 0 h 12"/>
                  <a:gd name="T8" fmla="*/ 0 w 418"/>
                  <a:gd name="T9" fmla="*/ 0 h 12"/>
                  <a:gd name="T10" fmla="*/ 0 w 418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</p:grpSp>
      </p:grpSp>
      <p:sp>
        <p:nvSpPr>
          <p:cNvPr id="586767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1244600" y="306388"/>
            <a:ext cx="8801100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2321" tIns="51161" rIns="102321" bIns="5116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586768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44600" y="1979613"/>
            <a:ext cx="88011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2321" tIns="51161" rIns="102321" bIns="511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586769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244600" y="6249988"/>
            <a:ext cx="22225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2321" tIns="51161" rIns="102321" bIns="51161" numCol="1" anchor="t" anchorCtr="0" compatLnSpc="1">
            <a:prstTxWarp prst="textNoShape">
              <a:avLst/>
            </a:prstTxWarp>
          </a:bodyPr>
          <a:lstStyle>
            <a:lvl1pPr algn="l" defTabSz="1023938">
              <a:spcBef>
                <a:spcPct val="0"/>
              </a:spcBef>
              <a:buClrTx/>
              <a:buSzTx/>
              <a:buFontTx/>
              <a:buNone/>
              <a:defRPr sz="11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86770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00500" y="6249988"/>
            <a:ext cx="337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2321" tIns="51161" rIns="102321" bIns="51161" numCol="1" anchor="t" anchorCtr="0" compatLnSpc="1">
            <a:prstTxWarp prst="textNoShape">
              <a:avLst/>
            </a:prstTxWarp>
          </a:bodyPr>
          <a:lstStyle>
            <a:lvl1pPr defTabSz="1023938">
              <a:spcBef>
                <a:spcPct val="0"/>
              </a:spcBef>
              <a:buClrTx/>
              <a:buSzTx/>
              <a:buFontTx/>
              <a:buNone/>
              <a:defRPr sz="11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86771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23200" y="6249988"/>
            <a:ext cx="22225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2321" tIns="51161" rIns="102321" bIns="51161" numCol="1" anchor="t" anchorCtr="0" compatLnSpc="1">
            <a:prstTxWarp prst="textNoShape">
              <a:avLst/>
            </a:prstTxWarp>
          </a:bodyPr>
          <a:lstStyle>
            <a:lvl1pPr algn="r" defTabSz="1023938">
              <a:spcBef>
                <a:spcPct val="0"/>
              </a:spcBef>
              <a:buClrTx/>
              <a:buSzTx/>
              <a:buFontTx/>
              <a:buNone/>
              <a:defRPr sz="11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0B15AF86-57CC-4CAC-A6AC-12ACF98CB0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  <p:sldLayoutId id="2147483786" r:id="rId12"/>
  </p:sldLayoutIdLst>
  <p:hf hdr="0" ftr="0" dt="0"/>
  <p:txStyles>
    <p:titleStyle>
      <a:lvl1pPr algn="l" defTabSz="1023938" rtl="0" eaLnBrk="0" fontAlgn="base" hangingPunct="0">
        <a:spcBef>
          <a:spcPct val="0"/>
        </a:spcBef>
        <a:spcAft>
          <a:spcPct val="0"/>
        </a:spcAft>
        <a:defRPr sz="49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+mj-lt"/>
          <a:ea typeface="+mj-ea"/>
          <a:cs typeface="+mj-cs"/>
        </a:defRPr>
      </a:lvl1pPr>
      <a:lvl2pPr algn="l" defTabSz="1023938" rtl="0" eaLnBrk="0" fontAlgn="base" hangingPunct="0">
        <a:spcBef>
          <a:spcPct val="0"/>
        </a:spcBef>
        <a:spcAft>
          <a:spcPct val="0"/>
        </a:spcAft>
        <a:defRPr sz="49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</a:defRPr>
      </a:lvl2pPr>
      <a:lvl3pPr algn="l" defTabSz="1023938" rtl="0" eaLnBrk="0" fontAlgn="base" hangingPunct="0">
        <a:spcBef>
          <a:spcPct val="0"/>
        </a:spcBef>
        <a:spcAft>
          <a:spcPct val="0"/>
        </a:spcAft>
        <a:defRPr sz="49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</a:defRPr>
      </a:lvl3pPr>
      <a:lvl4pPr algn="l" defTabSz="1023938" rtl="0" eaLnBrk="0" fontAlgn="base" hangingPunct="0">
        <a:spcBef>
          <a:spcPct val="0"/>
        </a:spcBef>
        <a:spcAft>
          <a:spcPct val="0"/>
        </a:spcAft>
        <a:defRPr sz="49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</a:defRPr>
      </a:lvl4pPr>
      <a:lvl5pPr algn="l" defTabSz="1023938" rtl="0" eaLnBrk="0" fontAlgn="base" hangingPunct="0">
        <a:spcBef>
          <a:spcPct val="0"/>
        </a:spcBef>
        <a:spcAft>
          <a:spcPct val="0"/>
        </a:spcAft>
        <a:defRPr sz="49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</a:defRPr>
      </a:lvl5pPr>
      <a:lvl6pPr marL="457200" algn="l" defTabSz="1023938" rtl="0" fontAlgn="base">
        <a:spcBef>
          <a:spcPct val="0"/>
        </a:spcBef>
        <a:spcAft>
          <a:spcPct val="0"/>
        </a:spcAft>
        <a:defRPr sz="49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</a:defRPr>
      </a:lvl6pPr>
      <a:lvl7pPr marL="914400" algn="l" defTabSz="1023938" rtl="0" fontAlgn="base">
        <a:spcBef>
          <a:spcPct val="0"/>
        </a:spcBef>
        <a:spcAft>
          <a:spcPct val="0"/>
        </a:spcAft>
        <a:defRPr sz="49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</a:defRPr>
      </a:lvl7pPr>
      <a:lvl8pPr marL="1371600" algn="l" defTabSz="1023938" rtl="0" fontAlgn="base">
        <a:spcBef>
          <a:spcPct val="0"/>
        </a:spcBef>
        <a:spcAft>
          <a:spcPct val="0"/>
        </a:spcAft>
        <a:defRPr sz="49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</a:defRPr>
      </a:lvl8pPr>
      <a:lvl9pPr marL="1828800" algn="l" defTabSz="1023938" rtl="0" fontAlgn="base">
        <a:spcBef>
          <a:spcPct val="0"/>
        </a:spcBef>
        <a:spcAft>
          <a:spcPct val="0"/>
        </a:spcAft>
        <a:defRPr sz="49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</a:defRPr>
      </a:lvl9pPr>
    </p:titleStyle>
    <p:bodyStyle>
      <a:lvl1pPr marL="384175" indent="-384175" algn="l" defTabSz="1023938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831850" indent="-320675" algn="l" defTabSz="1023938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31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279525" indent="-255588" algn="l" defTabSz="1023938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7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790700" indent="-255588" algn="l" defTabSz="1023938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301875" indent="-255588" algn="l" defTabSz="1023938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759075" indent="-255588" algn="l" defTabSz="1023938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3216275" indent="-255588" algn="l" defTabSz="1023938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673475" indent="-255588" algn="l" defTabSz="1023938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4130675" indent="-255588" algn="l" defTabSz="1023938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6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4.emf"/><Relationship Id="rId4" Type="http://schemas.openxmlformats.org/officeDocument/2006/relationships/oleObject" Target="../embeddings/oleObject3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4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5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8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83492" y="2564904"/>
            <a:ext cx="9294812" cy="2736303"/>
          </a:xfrm>
          <a:extLst>
            <a:ext uri="{909E8E84-426E-40DD-AFC4-6F175D3DCCD1}">
              <a14:hiddenFill xmlns:a14="http://schemas.microsoft.com/office/drawing/2010/main">
                <a:solidFill>
                  <a:srgbClr val="7F0107"/>
                </a:solidFill>
              </a14:hiddenFill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cs-CZ" sz="48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„Veřejnost </a:t>
            </a:r>
            <a:r>
              <a:rPr lang="cs-CZ" sz="48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o daních a EET“</a:t>
            </a:r>
            <a:r>
              <a:rPr lang="cs-CZ" sz="4800" b="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cs-CZ" sz="4800" b="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cs-CZ" sz="5400" b="0" dirty="0" smtClean="0">
                <a:solidFill>
                  <a:srgbClr val="EEEBE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cs-CZ" sz="5400" b="0" dirty="0" smtClean="0">
                <a:solidFill>
                  <a:srgbClr val="EEEBE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cs-CZ" sz="3200" b="0" dirty="0" smtClean="0">
                <a:latin typeface="Times New Roman" pitchFamily="18" charset="0"/>
              </a:rPr>
              <a:t>Informace ze sociologického výzkumu</a:t>
            </a:r>
          </a:p>
        </p:txBody>
      </p:sp>
      <p:graphicFrame>
        <p:nvGraphicFramePr>
          <p:cNvPr id="463877" name="Object 5"/>
          <p:cNvGraphicFramePr>
            <a:graphicFrameLocks noChangeAspect="1"/>
          </p:cNvGraphicFramePr>
          <p:nvPr/>
        </p:nvGraphicFramePr>
        <p:xfrm>
          <a:off x="311150" y="190500"/>
          <a:ext cx="1223963" cy="1220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1" name="rastrový obrázek" r:id="rId3" imgW="3323974" imgH="3314255" progId="">
                  <p:embed/>
                </p:oleObj>
              </mc:Choice>
              <mc:Fallback>
                <p:oleObj name="rastrový obrázek" r:id="rId3" imgW="3323974" imgH="3314255" progId="">
                  <p:embed/>
                  <p:pic>
                    <p:nvPicPr>
                      <p:cNvPr id="0" name="Picture 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150" y="190500"/>
                        <a:ext cx="1223963" cy="1220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3880" name="Rectangle 8"/>
          <p:cNvSpPr>
            <a:spLocks noChangeArrowheads="1"/>
          </p:cNvSpPr>
          <p:nvPr/>
        </p:nvSpPr>
        <p:spPr bwMode="auto">
          <a:xfrm>
            <a:off x="5694040" y="6135688"/>
            <a:ext cx="4533900" cy="228600"/>
          </a:xfrm>
          <a:prstGeom prst="rect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lIns="102321" tIns="51161" rIns="102321" bIns="51161" anchor="ctr"/>
          <a:lstStyle/>
          <a:p>
            <a:pPr defTabSz="1023938" eaLnBrk="0" hangingPunct="0">
              <a:buClrTx/>
              <a:buSzTx/>
              <a:buFontTx/>
              <a:buNone/>
            </a:pPr>
            <a:r>
              <a:rPr lang="cs-CZ" altLang="cs-CZ" sz="1800" b="1" dirty="0">
                <a:solidFill>
                  <a:srgbClr val="660033"/>
                </a:solidFill>
                <a:effectLst/>
              </a:rPr>
              <a:t>Praha dne </a:t>
            </a:r>
            <a:r>
              <a:rPr lang="cs-CZ" altLang="cs-CZ" sz="1800" b="1" dirty="0" smtClean="0">
                <a:solidFill>
                  <a:srgbClr val="660033"/>
                </a:solidFill>
                <a:effectLst/>
              </a:rPr>
              <a:t>9. </a:t>
            </a:r>
            <a:r>
              <a:rPr lang="cs-CZ" altLang="cs-CZ" sz="1800" b="1" dirty="0" smtClean="0">
                <a:solidFill>
                  <a:srgbClr val="660033"/>
                </a:solidFill>
                <a:effectLst/>
              </a:rPr>
              <a:t>července </a:t>
            </a:r>
            <a:r>
              <a:rPr lang="cs-CZ" altLang="cs-CZ" sz="1800" b="1" dirty="0" smtClean="0">
                <a:solidFill>
                  <a:srgbClr val="660033"/>
                </a:solidFill>
                <a:effectLst/>
              </a:rPr>
              <a:t>2015</a:t>
            </a:r>
            <a:r>
              <a:rPr lang="cs-CZ" altLang="cs-CZ" sz="1600" dirty="0" smtClean="0">
                <a:solidFill>
                  <a:srgbClr val="660033"/>
                </a:solidFill>
                <a:effectLst/>
              </a:rPr>
              <a:t> </a:t>
            </a:r>
            <a:endParaRPr lang="cs-CZ" altLang="cs-CZ" sz="1600" dirty="0">
              <a:solidFill>
                <a:srgbClr val="660033"/>
              </a:solidFill>
              <a:effectLst/>
            </a:endParaRPr>
          </a:p>
        </p:txBody>
      </p:sp>
      <p:sp>
        <p:nvSpPr>
          <p:cNvPr id="463882" name="Rectangle 10"/>
          <p:cNvSpPr>
            <a:spLocks noChangeArrowheads="1"/>
          </p:cNvSpPr>
          <p:nvPr/>
        </p:nvSpPr>
        <p:spPr bwMode="auto">
          <a:xfrm>
            <a:off x="0" y="-623888"/>
            <a:ext cx="1066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endParaRPr lang="cs-CZ"/>
          </a:p>
        </p:txBody>
      </p:sp>
      <p:sp>
        <p:nvSpPr>
          <p:cNvPr id="833542" name="Rectangle 6"/>
          <p:cNvSpPr>
            <a:spLocks noChangeArrowheads="1"/>
          </p:cNvSpPr>
          <p:nvPr/>
        </p:nvSpPr>
        <p:spPr bwMode="auto">
          <a:xfrm>
            <a:off x="0" y="1773238"/>
            <a:ext cx="10668000" cy="73025"/>
          </a:xfrm>
          <a:prstGeom prst="rect">
            <a:avLst/>
          </a:prstGeom>
          <a:solidFill>
            <a:srgbClr val="C7C0CC"/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lIns="102321" tIns="51161" rIns="102321" bIns="51161" anchor="ctr"/>
          <a:lstStyle/>
          <a:p>
            <a:pPr defTabSz="1023938" eaLnBrk="0" hangingPunct="0">
              <a:spcBef>
                <a:spcPct val="0"/>
              </a:spcBef>
              <a:buClrTx/>
              <a:buSzTx/>
              <a:buFontTx/>
              <a:buNone/>
            </a:pPr>
            <a:endParaRPr lang="en-US" altLang="cs-CZ" sz="2700">
              <a:effectLst/>
            </a:endParaRPr>
          </a:p>
        </p:txBody>
      </p:sp>
    </p:spTree>
  </p:cSld>
  <p:clrMapOvr>
    <a:masterClrMapping/>
  </p:clrMapOvr>
  <p:transition spd="med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3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3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52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638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638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63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63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463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33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33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3874" grpId="0" autoUpdateAnimBg="0"/>
      <p:bldP spid="463880" grpId="0" animBg="1" autoUpdateAnimBg="0"/>
      <p:bldP spid="833542" grpId="0" animBg="1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Zástupný symbol pro číslo snímku 3"/>
          <p:cNvSpPr txBox="1">
            <a:spLocks noGrp="1"/>
          </p:cNvSpPr>
          <p:nvPr/>
        </p:nvSpPr>
        <p:spPr bwMode="auto">
          <a:xfrm>
            <a:off x="7823200" y="6249988"/>
            <a:ext cx="22225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2321" tIns="51161" rIns="102321" bIns="51161"/>
          <a:lstStyle/>
          <a:p>
            <a:pPr algn="r" defTabSz="1023938">
              <a:spcBef>
                <a:spcPct val="0"/>
              </a:spcBef>
              <a:buClrTx/>
              <a:buSzTx/>
              <a:buFontTx/>
              <a:buNone/>
              <a:defRPr/>
            </a:pPr>
            <a:fld id="{C8C546F5-78D9-440D-A5B9-9C495B03FBAA}" type="slidenum">
              <a:rPr lang="cs-CZ" sz="11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pPr algn="r" defTabSz="1023938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10</a:t>
            </a:fld>
            <a:endParaRPr lang="cs-CZ" sz="110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14" name="Slide Number Placeholder 5"/>
          <p:cNvSpPr txBox="1">
            <a:spLocks noGrp="1"/>
          </p:cNvSpPr>
          <p:nvPr/>
        </p:nvSpPr>
        <p:spPr bwMode="auto">
          <a:xfrm>
            <a:off x="7823200" y="6249988"/>
            <a:ext cx="22225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102321" tIns="51161" rIns="102321" bIns="51161"/>
          <a:lstStyle/>
          <a:p>
            <a:pPr algn="r" defTabSz="1023938">
              <a:spcBef>
                <a:spcPct val="0"/>
              </a:spcBef>
              <a:buClrTx/>
              <a:buSzTx/>
              <a:buFontTx/>
              <a:buNone/>
              <a:defRPr/>
            </a:pPr>
            <a:fld id="{CAFE0101-39F3-4A63-9D84-14ED0525ADAE}" type="slidenum">
              <a:rPr lang="cs-CZ" sz="11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pPr algn="r" defTabSz="1023938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10</a:t>
            </a:fld>
            <a:endParaRPr lang="cs-CZ" sz="110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10096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2413" y="276885"/>
            <a:ext cx="8801100" cy="1079500"/>
          </a:xfrm>
          <a:solidFill>
            <a:schemeClr val="accent1"/>
          </a:solidFill>
        </p:spPr>
        <p:txBody>
          <a:bodyPr/>
          <a:lstStyle/>
          <a:p>
            <a:pPr algn="ctr" eaLnBrk="1" hangingPunct="1">
              <a:spcBef>
                <a:spcPct val="25000"/>
              </a:spcBef>
              <a:spcAft>
                <a:spcPct val="25000"/>
              </a:spcAft>
              <a:tabLst>
                <a:tab pos="3311525" algn="l"/>
              </a:tabLst>
              <a:defRPr/>
            </a:pPr>
            <a:r>
              <a:rPr lang="cs-CZ" sz="3000" dirty="0" smtClean="0">
                <a:solidFill>
                  <a:schemeClr val="accent2"/>
                </a:solidFill>
                <a:effectLst/>
                <a:latin typeface="Times New Roman" pitchFamily="18" charset="0"/>
              </a:rPr>
              <a:t>Dvě třetiny lidí ale vnímají možná rizika </a:t>
            </a:r>
            <a:br>
              <a:rPr lang="cs-CZ" sz="3000" dirty="0" smtClean="0">
                <a:solidFill>
                  <a:schemeClr val="accent2"/>
                </a:solidFill>
                <a:effectLst/>
                <a:latin typeface="Times New Roman" pitchFamily="18" charset="0"/>
              </a:rPr>
            </a:br>
            <a:r>
              <a:rPr lang="cs-CZ" sz="3000" dirty="0" smtClean="0">
                <a:solidFill>
                  <a:schemeClr val="accent2"/>
                </a:solidFill>
                <a:effectLst/>
                <a:latin typeface="Times New Roman" pitchFamily="18" charset="0"/>
              </a:rPr>
              <a:t>zavedení EET</a:t>
            </a:r>
            <a:endParaRPr lang="cs-CZ" sz="3000" dirty="0" smtClean="0">
              <a:solidFill>
                <a:schemeClr val="accent2"/>
              </a:solidFill>
              <a:effectLst/>
              <a:latin typeface="Times New Roman" pitchFamily="18" charset="0"/>
            </a:endParaRPr>
          </a:p>
        </p:txBody>
      </p:sp>
      <p:pic>
        <p:nvPicPr>
          <p:cNvPr id="819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963" y="115888"/>
            <a:ext cx="1200150" cy="122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9669" name="Rectangle 5"/>
          <p:cNvSpPr>
            <a:spLocks noChangeArrowheads="1"/>
          </p:cNvSpPr>
          <p:nvPr/>
        </p:nvSpPr>
        <p:spPr bwMode="auto">
          <a:xfrm>
            <a:off x="0" y="1773238"/>
            <a:ext cx="10668000" cy="73025"/>
          </a:xfrm>
          <a:prstGeom prst="rect">
            <a:avLst/>
          </a:prstGeom>
          <a:solidFill>
            <a:srgbClr val="C7C0CC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spcBef>
                <a:spcPct val="0"/>
              </a:spcBef>
              <a:buClrTx/>
              <a:buSzTx/>
              <a:buFontTx/>
              <a:buNone/>
            </a:pPr>
            <a:endParaRPr lang="en-US" altLang="cs-CZ" sz="2000" dirty="0">
              <a:effectLst/>
              <a:cs typeface="Arial" charset="0"/>
            </a:endParaRPr>
          </a:p>
        </p:txBody>
      </p:sp>
      <p:sp>
        <p:nvSpPr>
          <p:cNvPr id="1009670" name="Rectangle 6"/>
          <p:cNvSpPr>
            <a:spLocks noChangeArrowheads="1"/>
          </p:cNvSpPr>
          <p:nvPr/>
        </p:nvSpPr>
        <p:spPr bwMode="auto">
          <a:xfrm>
            <a:off x="5922963" y="6524625"/>
            <a:ext cx="4533900" cy="95250"/>
          </a:xfrm>
          <a:prstGeom prst="rect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buClrTx/>
              <a:buSzTx/>
              <a:buFontTx/>
              <a:buNone/>
            </a:pPr>
            <a:endParaRPr lang="en-US" altLang="cs-CZ" sz="1600">
              <a:solidFill>
                <a:srgbClr val="660033"/>
              </a:solidFill>
              <a:effectLst/>
              <a:cs typeface="Arial" charset="0"/>
            </a:endParaRPr>
          </a:p>
        </p:txBody>
      </p:sp>
      <p:sp>
        <p:nvSpPr>
          <p:cNvPr id="1009673" name="Rectangle 9"/>
          <p:cNvSpPr>
            <a:spLocks noChangeArrowheads="1"/>
          </p:cNvSpPr>
          <p:nvPr/>
        </p:nvSpPr>
        <p:spPr bwMode="auto">
          <a:xfrm>
            <a:off x="1522985" y="1339215"/>
            <a:ext cx="9145015" cy="411098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</p:spPr>
        <p:txBody>
          <a:bodyPr wrap="square" lIns="102321" tIns="51161" rIns="102321" bIns="51161" anchor="ctr">
            <a:spAutoFit/>
          </a:bodyPr>
          <a:lstStyle/>
          <a:p>
            <a:r>
              <a:rPr lang="cs-CZ" sz="2000" b="1" i="1" dirty="0">
                <a:effectLst/>
              </a:rPr>
              <a:t>„Můžete uvést, která rizika to podle Vás jsou?“</a:t>
            </a: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-5373688" y="5668963"/>
            <a:ext cx="292100" cy="260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102321" tIns="51161" rIns="102321" bIns="51161" anchor="ctr">
            <a:spAutoFit/>
          </a:bodyPr>
          <a:lstStyle/>
          <a:p>
            <a:pPr algn="l" defTabSz="1023938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1100">
                <a:effectLst/>
                <a:cs typeface="Times New Roman" pitchFamily="18" charset="0"/>
              </a:rPr>
              <a:t> </a:t>
            </a:r>
            <a:r>
              <a:rPr lang="cs-CZ" altLang="cs-CZ" sz="1200">
                <a:effectLst/>
                <a:cs typeface="Arial" charset="0"/>
              </a:rPr>
              <a:t> </a:t>
            </a:r>
            <a:endParaRPr lang="cs-CZ" altLang="cs-CZ" sz="2700">
              <a:effectLst/>
              <a:cs typeface="Arial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066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0"/>
            <a:ext cx="1066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066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0810376"/>
              </p:ext>
            </p:extLst>
          </p:nvPr>
        </p:nvGraphicFramePr>
        <p:xfrm>
          <a:off x="1548607" y="1831911"/>
          <a:ext cx="8748712" cy="4815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" name="Graf" r:id="rId4" imgW="5752980" imgH="5391113" progId="MSGraph.Chart.8">
                  <p:embed/>
                </p:oleObj>
              </mc:Choice>
              <mc:Fallback>
                <p:oleObj name="Graf" r:id="rId4" imgW="5752980" imgH="5391113" progId="MSGraph.Char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48607" y="1831911"/>
                        <a:ext cx="8748712" cy="4815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5053680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9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09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009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75"/>
                            </p:stCondLst>
                            <p:childTnLst>
                              <p:par>
                                <p:cTn id="17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1009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9666" grpId="0" animBg="1"/>
      <p:bldP spid="1009669" grpId="0" animBg="1" autoUpdateAnimBg="0"/>
      <p:bldP spid="1009670" grpId="0" animBg="1" autoUpdateAnimBg="0"/>
      <p:bldP spid="1009673" grpId="0" animBg="1"/>
      <p:bldOleChart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387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5832667"/>
              </p:ext>
            </p:extLst>
          </p:nvPr>
        </p:nvGraphicFramePr>
        <p:xfrm>
          <a:off x="4932410" y="2492896"/>
          <a:ext cx="1584397" cy="1644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2" name="rastrový obrázek" r:id="rId3" imgW="3323974" imgH="3314255" progId="">
                  <p:embed/>
                </p:oleObj>
              </mc:Choice>
              <mc:Fallback>
                <p:oleObj name="rastrový obrázek" r:id="rId3" imgW="3323974" imgH="3314255" progId="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410" y="2492896"/>
                        <a:ext cx="1584397" cy="1644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3882" name="Rectangle 10"/>
          <p:cNvSpPr>
            <a:spLocks noChangeArrowheads="1"/>
          </p:cNvSpPr>
          <p:nvPr/>
        </p:nvSpPr>
        <p:spPr bwMode="auto">
          <a:xfrm>
            <a:off x="0" y="-623888"/>
            <a:ext cx="1066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endParaRPr lang="cs-CZ"/>
          </a:p>
        </p:txBody>
      </p:sp>
      <p:sp>
        <p:nvSpPr>
          <p:cNvPr id="2" name="Obdélník 1"/>
          <p:cNvSpPr/>
          <p:nvPr/>
        </p:nvSpPr>
        <p:spPr>
          <a:xfrm>
            <a:off x="1733600" y="5475158"/>
            <a:ext cx="7992888" cy="523220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cs-CZ" sz="2800" dirty="0" smtClean="0">
                <a:solidFill>
                  <a:schemeClr val="tx2"/>
                </a:solidFill>
                <a:effectLst/>
              </a:rPr>
              <a:t>Děkujeme </a:t>
            </a:r>
            <a:r>
              <a:rPr lang="cs-CZ" sz="2800" dirty="0">
                <a:solidFill>
                  <a:schemeClr val="tx2"/>
                </a:solidFill>
                <a:effectLst/>
              </a:rPr>
              <a:t>za pozornost.</a:t>
            </a: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1773238"/>
            <a:ext cx="10668000" cy="73025"/>
          </a:xfrm>
          <a:prstGeom prst="rect">
            <a:avLst/>
          </a:prstGeom>
          <a:solidFill>
            <a:srgbClr val="C7C0CC"/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lIns="102321" tIns="51161" rIns="102321" bIns="51161" anchor="ctr"/>
          <a:lstStyle/>
          <a:p>
            <a:pPr defTabSz="1023938" eaLnBrk="0" hangingPunct="0">
              <a:spcBef>
                <a:spcPct val="0"/>
              </a:spcBef>
              <a:buClrTx/>
              <a:buSzTx/>
              <a:buFontTx/>
              <a:buNone/>
            </a:pPr>
            <a:endParaRPr lang="en-US" altLang="cs-CZ" sz="270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403935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0" fill="hold"/>
                                        <p:tgtEl>
                                          <p:spTgt spid="463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0" fill="hold"/>
                                        <p:tgtEl>
                                          <p:spTgt spid="463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0"/>
                                        <p:tgtEl>
                                          <p:spTgt spid="463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ástupný symbol pro číslo snímku 6"/>
          <p:cNvSpPr txBox="1">
            <a:spLocks noGrp="1"/>
          </p:cNvSpPr>
          <p:nvPr/>
        </p:nvSpPr>
        <p:spPr bwMode="auto">
          <a:xfrm>
            <a:off x="7823200" y="6249988"/>
            <a:ext cx="22225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2321" tIns="51161" rIns="102321" bIns="51161"/>
          <a:lstStyle/>
          <a:p>
            <a:pPr algn="r" defTabSz="1023938">
              <a:spcBef>
                <a:spcPct val="0"/>
              </a:spcBef>
              <a:buClrTx/>
              <a:buSzTx/>
              <a:buFontTx/>
              <a:buNone/>
              <a:defRPr/>
            </a:pPr>
            <a:fld id="{E1AE12D4-A321-467F-8B44-6DFEE415B125}" type="slidenum">
              <a:rPr lang="cs-CZ" sz="11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pPr algn="r" defTabSz="1023938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2</a:t>
            </a:fld>
            <a:endParaRPr lang="cs-CZ" sz="110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976898" name="Rectangle 2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085850" y="2060575"/>
            <a:ext cx="9282113" cy="434340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endParaRPr lang="cs-CZ" sz="3000" b="1" dirty="0" smtClean="0">
              <a:solidFill>
                <a:schemeClr val="accent2"/>
              </a:solidFill>
              <a:latin typeface="Times New Roman" pitchFamily="18" charset="0"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endParaRPr lang="cs-CZ" sz="4800" b="1" dirty="0" smtClean="0">
              <a:solidFill>
                <a:schemeClr val="accent2"/>
              </a:solidFill>
              <a:latin typeface="Times New Roman" pitchFamily="18" charset="0"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cs-CZ" sz="4800" b="1" dirty="0" smtClean="0">
                <a:solidFill>
                  <a:schemeClr val="accent2"/>
                </a:solidFill>
                <a:latin typeface="Times New Roman" pitchFamily="18" charset="0"/>
              </a:rPr>
              <a:t>Informace o výzkumu</a:t>
            </a:r>
          </a:p>
        </p:txBody>
      </p:sp>
      <p:sp>
        <p:nvSpPr>
          <p:cNvPr id="6148" name="Text Box 3"/>
          <p:cNvSpPr txBox="1">
            <a:spLocks noChangeArrowheads="1"/>
          </p:cNvSpPr>
          <p:nvPr/>
        </p:nvSpPr>
        <p:spPr bwMode="auto">
          <a:xfrm>
            <a:off x="4000500" y="4572000"/>
            <a:ext cx="3556000" cy="9144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lIns="102321" tIns="51161" rIns="102321" bIns="51161" anchor="ctr"/>
          <a:lstStyle/>
          <a:p>
            <a:pPr defTabSz="1023938" eaLnBrk="0" hangingPunct="0">
              <a:spcBef>
                <a:spcPct val="50000"/>
              </a:spcBef>
              <a:buClrTx/>
              <a:buSzTx/>
              <a:buFontTx/>
              <a:buNone/>
            </a:pPr>
            <a:endParaRPr lang="en-US" altLang="cs-CZ" sz="2700" b="1">
              <a:effectLst/>
            </a:endParaRPr>
          </a:p>
        </p:txBody>
      </p:sp>
      <p:pic>
        <p:nvPicPr>
          <p:cNvPr id="614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663" y="116632"/>
            <a:ext cx="1200150" cy="122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76901" name="Rectangle 5"/>
          <p:cNvSpPr>
            <a:spLocks noChangeArrowheads="1"/>
          </p:cNvSpPr>
          <p:nvPr/>
        </p:nvSpPr>
        <p:spPr bwMode="auto">
          <a:xfrm>
            <a:off x="0" y="1773238"/>
            <a:ext cx="10668000" cy="73025"/>
          </a:xfrm>
          <a:prstGeom prst="rect">
            <a:avLst/>
          </a:prstGeom>
          <a:solidFill>
            <a:srgbClr val="C7C0CC"/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lIns="102321" tIns="51161" rIns="102321" bIns="51161" anchor="ctr"/>
          <a:lstStyle/>
          <a:p>
            <a:pPr defTabSz="1023938" eaLnBrk="0" hangingPunct="0">
              <a:spcBef>
                <a:spcPct val="0"/>
              </a:spcBef>
              <a:buClrTx/>
              <a:buSzTx/>
              <a:buFontTx/>
              <a:buNone/>
            </a:pPr>
            <a:endParaRPr lang="en-US" altLang="cs-CZ" sz="2700">
              <a:effectLst/>
            </a:endParaRPr>
          </a:p>
        </p:txBody>
      </p:sp>
      <p:sp>
        <p:nvSpPr>
          <p:cNvPr id="976902" name="Rectangle 6"/>
          <p:cNvSpPr>
            <a:spLocks noChangeArrowheads="1"/>
          </p:cNvSpPr>
          <p:nvPr/>
        </p:nvSpPr>
        <p:spPr bwMode="auto">
          <a:xfrm>
            <a:off x="5922963" y="6524625"/>
            <a:ext cx="4533900" cy="95250"/>
          </a:xfrm>
          <a:prstGeom prst="rect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lIns="102321" tIns="51161" rIns="102321" bIns="51161" anchor="ctr"/>
          <a:lstStyle/>
          <a:p>
            <a:pPr defTabSz="1023938" eaLnBrk="0" hangingPunct="0">
              <a:buClrTx/>
              <a:buSzTx/>
              <a:buFontTx/>
              <a:buNone/>
            </a:pPr>
            <a:endParaRPr lang="en-US" altLang="cs-CZ" sz="1600">
              <a:solidFill>
                <a:srgbClr val="66003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1382058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68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9768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6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76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76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14" presetID="4" presetClass="entr" presetSubtype="3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6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976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6898" grpId="0" build="p" autoUpdateAnimBg="0" advAuto="2000"/>
      <p:bldP spid="976901" grpId="0" animBg="1" autoUpdateAnimBg="0"/>
      <p:bldP spid="976902" grpId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1012825" y="190500"/>
            <a:ext cx="9655175" cy="1582738"/>
          </a:xfrm>
          <a:solidFill>
            <a:schemeClr val="accent1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spcBef>
                <a:spcPct val="25000"/>
              </a:spcBef>
              <a:spcAft>
                <a:spcPct val="25000"/>
              </a:spcAft>
              <a:tabLst>
                <a:tab pos="3311525" algn="l"/>
              </a:tabLst>
              <a:defRPr/>
            </a:pPr>
            <a:r>
              <a:rPr lang="cs-CZ" sz="3990" b="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Aktuální bleskový výzkum</a:t>
            </a:r>
            <a:endParaRPr lang="cs-CZ" sz="3990" b="0" dirty="0" smtClean="0">
              <a:solidFill>
                <a:srgbClr val="FAE6B4"/>
              </a:solidFill>
              <a:effectLst/>
              <a:latin typeface="Times New Roman" pitchFamily="18" charset="0"/>
            </a:endParaRP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410159" y="2636912"/>
            <a:ext cx="7128793" cy="3538786"/>
          </a:xfrm>
          <a:noFill/>
        </p:spPr>
        <p:txBody>
          <a:bodyPr/>
          <a:lstStyle/>
          <a:p>
            <a:pPr lvl="1">
              <a:tabLst>
                <a:tab pos="180975" algn="l"/>
              </a:tabLst>
            </a:pPr>
            <a:endParaRPr lang="cs-CZ" altLang="cs-CZ" sz="1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ts val="600"/>
              </a:spcAft>
              <a:buNone/>
              <a:tabLst>
                <a:tab pos="180975" algn="l"/>
              </a:tabLst>
            </a:pPr>
            <a:r>
              <a:rPr lang="cs-CZ" altLang="cs-CZ" sz="2000" b="1" dirty="0" smtClean="0">
                <a:effectLst/>
                <a:latin typeface="Times New Roman" pitchFamily="18" charset="0"/>
              </a:rPr>
              <a:t>Předkládaná  prezentace vychází z následujícího šetření:</a:t>
            </a:r>
          </a:p>
          <a:p>
            <a:pPr marL="0" indent="0">
              <a:spcAft>
                <a:spcPts val="600"/>
              </a:spcAft>
              <a:buNone/>
              <a:tabLst>
                <a:tab pos="180975" algn="l"/>
              </a:tabLst>
            </a:pPr>
            <a:endParaRPr lang="cs-CZ" altLang="cs-CZ" sz="2000" b="1" dirty="0" smtClean="0">
              <a:effectLst/>
              <a:latin typeface="Times New Roman" pitchFamily="18" charset="0"/>
            </a:endParaRPr>
          </a:p>
          <a:p>
            <a:pPr>
              <a:spcAft>
                <a:spcPts val="600"/>
              </a:spcAft>
              <a:tabLst>
                <a:tab pos="180975" algn="l"/>
              </a:tabLst>
            </a:pPr>
            <a:r>
              <a:rPr lang="cs-CZ" altLang="cs-CZ" sz="2000" b="1" dirty="0" smtClean="0">
                <a:effectLst/>
                <a:latin typeface="Times New Roman" pitchFamily="18" charset="0"/>
              </a:rPr>
              <a:t>Termín dotazování: 	23. – 25. června 2015</a:t>
            </a:r>
          </a:p>
          <a:p>
            <a:pPr>
              <a:spcAft>
                <a:spcPts val="600"/>
              </a:spcAft>
              <a:tabLst>
                <a:tab pos="180975" algn="l"/>
              </a:tabLst>
            </a:pPr>
            <a:r>
              <a:rPr lang="cs-CZ" altLang="cs-CZ" sz="2000" b="1" dirty="0" smtClean="0">
                <a:effectLst/>
                <a:latin typeface="Times New Roman" pitchFamily="18" charset="0"/>
              </a:rPr>
              <a:t>Dotázáno </a:t>
            </a:r>
            <a:r>
              <a:rPr lang="cs-CZ" altLang="cs-CZ" sz="2000" b="1" dirty="0" smtClean="0">
                <a:effectLst/>
                <a:latin typeface="Times New Roman" pitchFamily="18" charset="0"/>
              </a:rPr>
              <a:t>bylo </a:t>
            </a:r>
            <a:r>
              <a:rPr lang="cs-CZ" altLang="cs-CZ" sz="2000" b="1" dirty="0" smtClean="0">
                <a:effectLst/>
                <a:latin typeface="Times New Roman" pitchFamily="18" charset="0"/>
              </a:rPr>
              <a:t>:	1097 </a:t>
            </a:r>
            <a:r>
              <a:rPr lang="cs-CZ" altLang="cs-CZ" sz="2000" b="1" dirty="0" smtClean="0">
                <a:effectLst/>
                <a:latin typeface="Times New Roman" pitchFamily="18" charset="0"/>
              </a:rPr>
              <a:t>respondentů</a:t>
            </a:r>
          </a:p>
          <a:p>
            <a:pPr>
              <a:spcAft>
                <a:spcPts val="600"/>
              </a:spcAft>
              <a:tabLst>
                <a:tab pos="180975" algn="l"/>
              </a:tabLst>
            </a:pPr>
            <a:endParaRPr lang="cs-CZ" altLang="cs-CZ" sz="2000" b="1" dirty="0" smtClean="0">
              <a:effectLst/>
              <a:latin typeface="Times New Roman" pitchFamily="18" charset="0"/>
            </a:endParaRPr>
          </a:p>
          <a:p>
            <a:pPr>
              <a:spcAft>
                <a:spcPts val="600"/>
              </a:spcAft>
              <a:tabLst>
                <a:tab pos="180975" algn="l"/>
              </a:tabLst>
            </a:pPr>
            <a:r>
              <a:rPr lang="cs-CZ" altLang="cs-CZ" sz="2000" b="1" dirty="0" smtClean="0">
                <a:effectLst/>
                <a:latin typeface="Times New Roman" pitchFamily="18" charset="0"/>
              </a:rPr>
              <a:t>Soubor reprezentuje :	Populaci ČR starší 18 let</a:t>
            </a:r>
          </a:p>
          <a:p>
            <a:pPr>
              <a:spcAft>
                <a:spcPts val="600"/>
              </a:spcAft>
              <a:tabLst>
                <a:tab pos="180975" algn="l"/>
              </a:tabLst>
            </a:pPr>
            <a:r>
              <a:rPr lang="cs-CZ" altLang="cs-CZ" sz="2000" b="1" dirty="0" smtClean="0">
                <a:effectLst/>
                <a:latin typeface="Times New Roman" pitchFamily="18" charset="0"/>
              </a:rPr>
              <a:t>Sběr dat:		CAWI (panel) a CATI (kvóta)</a:t>
            </a:r>
          </a:p>
          <a:p>
            <a:pPr marL="0" indent="0">
              <a:buNone/>
              <a:tabLst>
                <a:tab pos="180975" algn="l"/>
              </a:tabLst>
            </a:pPr>
            <a:endParaRPr lang="cs-CZ" altLang="cs-CZ" sz="2400" b="1" dirty="0">
              <a:effectLst/>
              <a:latin typeface="Times New Roman" pitchFamily="18" charset="0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963" y="115888"/>
            <a:ext cx="1200150" cy="122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18" name="Rectangle 6"/>
          <p:cNvSpPr>
            <a:spLocks noChangeArrowheads="1"/>
          </p:cNvSpPr>
          <p:nvPr/>
        </p:nvSpPr>
        <p:spPr bwMode="auto">
          <a:xfrm>
            <a:off x="0" y="1773238"/>
            <a:ext cx="10668000" cy="73025"/>
          </a:xfrm>
          <a:prstGeom prst="rect">
            <a:avLst/>
          </a:prstGeom>
          <a:solidFill>
            <a:srgbClr val="C7C0CC"/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lIns="102321" tIns="51161" rIns="102321" bIns="51161" anchor="ctr"/>
          <a:lstStyle/>
          <a:p>
            <a:pPr defTabSz="1023938" eaLnBrk="0" hangingPunct="0">
              <a:spcBef>
                <a:spcPct val="0"/>
              </a:spcBef>
              <a:buClrTx/>
              <a:buSzTx/>
              <a:buFontTx/>
              <a:buNone/>
            </a:pPr>
            <a:endParaRPr lang="en-US" altLang="cs-CZ" sz="2700">
              <a:effectLst/>
            </a:endParaRPr>
          </a:p>
        </p:txBody>
      </p:sp>
      <p:sp>
        <p:nvSpPr>
          <p:cNvPr id="90119" name="Rectangle 7"/>
          <p:cNvSpPr>
            <a:spLocks noChangeArrowheads="1"/>
          </p:cNvSpPr>
          <p:nvPr/>
        </p:nvSpPr>
        <p:spPr bwMode="auto">
          <a:xfrm>
            <a:off x="5922963" y="6535738"/>
            <a:ext cx="4533900" cy="93662"/>
          </a:xfrm>
          <a:prstGeom prst="rect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lIns="102321" tIns="51161" rIns="102321" bIns="51161" anchor="ctr"/>
          <a:lstStyle/>
          <a:p>
            <a:pPr defTabSz="1023938" eaLnBrk="0" hangingPunct="0">
              <a:buClrTx/>
              <a:buSzTx/>
              <a:buFontTx/>
              <a:buNone/>
            </a:pPr>
            <a:endParaRPr lang="en-US" altLang="cs-CZ" sz="1600">
              <a:solidFill>
                <a:srgbClr val="660033"/>
              </a:solidFill>
              <a:effectLst/>
            </a:endParaRPr>
          </a:p>
        </p:txBody>
      </p:sp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1281113" y="4130676"/>
            <a:ext cx="9386887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2321" tIns="51161" rIns="102321" bIns="51161"/>
          <a:lstStyle/>
          <a:p>
            <a:pPr marL="384175" indent="-384175" algn="l" defTabSz="1023938" eaLnBrk="0" hangingPunct="0">
              <a:lnSpc>
                <a:spcPct val="90000"/>
              </a:lnSpc>
              <a:spcBef>
                <a:spcPct val="25000"/>
              </a:spcBef>
              <a:spcAft>
                <a:spcPct val="50000"/>
              </a:spcAft>
              <a:buClr>
                <a:schemeClr val="tx2"/>
              </a:buClr>
              <a:buSzTx/>
            </a:pPr>
            <a:endParaRPr lang="en-US" altLang="cs-CZ" sz="2800">
              <a:solidFill>
                <a:schemeClr val="tx2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93346527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90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9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0"/>
                            </p:stCondLst>
                            <p:childTnLst>
                              <p:par>
                                <p:cTn id="13" presetID="4" presetClass="entr" presetSubtype="32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90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500"/>
                            </p:stCondLst>
                            <p:childTnLst>
                              <p:par>
                                <p:cTn id="17" presetID="4" presetClass="entr" presetSubtype="32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90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0"/>
                            </p:stCondLst>
                            <p:childTnLst>
                              <p:par>
                                <p:cTn id="21" presetID="4" presetClass="entr" presetSubtype="32" fill="hold" grpId="0" nodeType="after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500"/>
                                        <p:tgtEl>
                                          <p:spTgt spid="901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2500"/>
                            </p:stCondLst>
                            <p:childTnLst>
                              <p:par>
                                <p:cTn id="25" presetID="4" presetClass="entr" presetSubtype="32" fill="hold" grpId="0" nodeType="after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901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50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0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0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6500"/>
                            </p:stCondLst>
                            <p:childTnLst>
                              <p:par>
                                <p:cTn id="34" presetID="4" presetClass="entr" presetSubtype="3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6" dur="500"/>
                                        <p:tgtEl>
                                          <p:spTgt spid="90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4" grpId="0" animBg="1" autoUpdateAnimBg="0"/>
      <p:bldP spid="90115" grpId="0" build="p" autoUpdateAnimBg="0" advAuto="2000"/>
      <p:bldP spid="90118" grpId="0" animBg="1" autoUpdateAnimBg="0"/>
      <p:bldP spid="90119" grpId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ástupný symbol pro číslo snímku 6"/>
          <p:cNvSpPr txBox="1">
            <a:spLocks noGrp="1"/>
          </p:cNvSpPr>
          <p:nvPr/>
        </p:nvSpPr>
        <p:spPr bwMode="auto">
          <a:xfrm>
            <a:off x="7823200" y="6249988"/>
            <a:ext cx="22225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2321" tIns="51161" rIns="102321" bIns="51161"/>
          <a:lstStyle/>
          <a:p>
            <a:pPr algn="r" defTabSz="1023938">
              <a:spcBef>
                <a:spcPct val="0"/>
              </a:spcBef>
              <a:buClrTx/>
              <a:buSzTx/>
              <a:buFontTx/>
              <a:buNone/>
              <a:defRPr/>
            </a:pPr>
            <a:fld id="{E1AE12D4-A321-467F-8B44-6DFEE415B125}" type="slidenum">
              <a:rPr lang="cs-CZ" sz="11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pPr algn="r" defTabSz="1023938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4</a:t>
            </a:fld>
            <a:endParaRPr lang="cs-CZ" sz="110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976898" name="Rectangle 2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085850" y="2060575"/>
            <a:ext cx="9282113" cy="434340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endParaRPr lang="cs-CZ" sz="3000" b="1" dirty="0" smtClean="0">
              <a:solidFill>
                <a:schemeClr val="accent2"/>
              </a:solidFill>
              <a:latin typeface="Times New Roman" pitchFamily="18" charset="0"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endParaRPr lang="cs-CZ" sz="4800" b="1" dirty="0" smtClean="0">
              <a:solidFill>
                <a:schemeClr val="accent2"/>
              </a:solidFill>
              <a:latin typeface="Times New Roman" pitchFamily="18" charset="0"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cs-CZ" sz="4000" b="1" dirty="0" smtClean="0">
                <a:solidFill>
                  <a:schemeClr val="accent2"/>
                </a:solidFill>
                <a:latin typeface="Times New Roman" pitchFamily="18" charset="0"/>
              </a:rPr>
              <a:t>Výzkumné poznatky</a:t>
            </a:r>
            <a:r>
              <a:rPr lang="cs-CZ" sz="4000" b="1" dirty="0" smtClean="0">
                <a:solidFill>
                  <a:schemeClr val="accent2"/>
                </a:solidFill>
                <a:latin typeface="Times New Roman" pitchFamily="18" charset="0"/>
              </a:rPr>
              <a:t/>
            </a:r>
            <a:br>
              <a:rPr lang="cs-CZ" sz="4000" b="1" dirty="0" smtClean="0">
                <a:solidFill>
                  <a:schemeClr val="accent2"/>
                </a:solidFill>
                <a:latin typeface="Times New Roman" pitchFamily="18" charset="0"/>
              </a:rPr>
            </a:br>
            <a:endParaRPr lang="cs-CZ" sz="4000" b="1" dirty="0" smtClean="0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6148" name="Text Box 3"/>
          <p:cNvSpPr txBox="1">
            <a:spLocks noChangeArrowheads="1"/>
          </p:cNvSpPr>
          <p:nvPr/>
        </p:nvSpPr>
        <p:spPr bwMode="auto">
          <a:xfrm>
            <a:off x="4000500" y="4572000"/>
            <a:ext cx="3556000" cy="9144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lIns="102321" tIns="51161" rIns="102321" bIns="51161" anchor="ctr"/>
          <a:lstStyle/>
          <a:p>
            <a:pPr defTabSz="1023938" eaLnBrk="0" hangingPunct="0">
              <a:spcBef>
                <a:spcPct val="50000"/>
              </a:spcBef>
              <a:buClrTx/>
              <a:buSzTx/>
              <a:buFontTx/>
              <a:buNone/>
            </a:pPr>
            <a:endParaRPr lang="en-US" altLang="cs-CZ" sz="2700" b="1">
              <a:effectLst/>
            </a:endParaRPr>
          </a:p>
        </p:txBody>
      </p:sp>
      <p:pic>
        <p:nvPicPr>
          <p:cNvPr id="614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663" y="116632"/>
            <a:ext cx="1200150" cy="122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76901" name="Rectangle 5"/>
          <p:cNvSpPr>
            <a:spLocks noChangeArrowheads="1"/>
          </p:cNvSpPr>
          <p:nvPr/>
        </p:nvSpPr>
        <p:spPr bwMode="auto">
          <a:xfrm>
            <a:off x="0" y="1773238"/>
            <a:ext cx="10668000" cy="73025"/>
          </a:xfrm>
          <a:prstGeom prst="rect">
            <a:avLst/>
          </a:prstGeom>
          <a:solidFill>
            <a:srgbClr val="C7C0CC"/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lIns="102321" tIns="51161" rIns="102321" bIns="51161" anchor="ctr"/>
          <a:lstStyle/>
          <a:p>
            <a:pPr defTabSz="1023938" eaLnBrk="0" hangingPunct="0">
              <a:spcBef>
                <a:spcPct val="0"/>
              </a:spcBef>
              <a:buClrTx/>
              <a:buSzTx/>
              <a:buFontTx/>
              <a:buNone/>
            </a:pPr>
            <a:endParaRPr lang="en-US" altLang="cs-CZ" sz="2700">
              <a:effectLst/>
            </a:endParaRPr>
          </a:p>
        </p:txBody>
      </p:sp>
      <p:sp>
        <p:nvSpPr>
          <p:cNvPr id="976902" name="Rectangle 6"/>
          <p:cNvSpPr>
            <a:spLocks noChangeArrowheads="1"/>
          </p:cNvSpPr>
          <p:nvPr/>
        </p:nvSpPr>
        <p:spPr bwMode="auto">
          <a:xfrm>
            <a:off x="5922963" y="6524625"/>
            <a:ext cx="4533900" cy="95250"/>
          </a:xfrm>
          <a:prstGeom prst="rect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lIns="102321" tIns="51161" rIns="102321" bIns="51161" anchor="ctr"/>
          <a:lstStyle/>
          <a:p>
            <a:pPr defTabSz="1023938" eaLnBrk="0" hangingPunct="0">
              <a:buClrTx/>
              <a:buSzTx/>
              <a:buFontTx/>
              <a:buNone/>
            </a:pPr>
            <a:endParaRPr lang="en-US" altLang="cs-CZ" sz="1600">
              <a:solidFill>
                <a:srgbClr val="660033"/>
              </a:solidFill>
              <a:effectLst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68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9768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6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76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76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4" presetID="4" presetClass="entr" presetSubtype="3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6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976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6898" grpId="0" build="p" autoUpdateAnimBg="0" advAuto="2000"/>
      <p:bldP spid="976901" grpId="0" animBg="1" autoUpdateAnimBg="0"/>
      <p:bldP spid="976902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Zástupný symbol pro číslo snímku 3"/>
          <p:cNvSpPr txBox="1">
            <a:spLocks noGrp="1"/>
          </p:cNvSpPr>
          <p:nvPr/>
        </p:nvSpPr>
        <p:spPr bwMode="auto">
          <a:xfrm>
            <a:off x="7823200" y="6249988"/>
            <a:ext cx="22225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2321" tIns="51161" rIns="102321" bIns="51161"/>
          <a:lstStyle/>
          <a:p>
            <a:pPr algn="r" defTabSz="1023938">
              <a:spcBef>
                <a:spcPct val="0"/>
              </a:spcBef>
              <a:buClrTx/>
              <a:buSzTx/>
              <a:buFontTx/>
              <a:buNone/>
              <a:defRPr/>
            </a:pPr>
            <a:fld id="{C8C546F5-78D9-440D-A5B9-9C495B03FBAA}" type="slidenum">
              <a:rPr lang="cs-CZ" sz="11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pPr algn="r" defTabSz="1023938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5</a:t>
            </a:fld>
            <a:endParaRPr lang="cs-CZ" sz="110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14" name="Slide Number Placeholder 5"/>
          <p:cNvSpPr txBox="1">
            <a:spLocks noGrp="1"/>
          </p:cNvSpPr>
          <p:nvPr/>
        </p:nvSpPr>
        <p:spPr bwMode="auto">
          <a:xfrm>
            <a:off x="7823200" y="6249988"/>
            <a:ext cx="22225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102321" tIns="51161" rIns="102321" bIns="51161"/>
          <a:lstStyle/>
          <a:p>
            <a:pPr algn="r" defTabSz="1023938">
              <a:spcBef>
                <a:spcPct val="0"/>
              </a:spcBef>
              <a:buClrTx/>
              <a:buSzTx/>
              <a:buFontTx/>
              <a:buNone/>
              <a:defRPr/>
            </a:pPr>
            <a:fld id="{CAFE0101-39F3-4A63-9D84-14ED0525ADAE}" type="slidenum">
              <a:rPr lang="cs-CZ" sz="11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pPr algn="r" defTabSz="1023938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5</a:t>
            </a:fld>
            <a:endParaRPr lang="cs-CZ" sz="110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10096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2413" y="276885"/>
            <a:ext cx="8801100" cy="1079500"/>
          </a:xfrm>
          <a:solidFill>
            <a:schemeClr val="accent1"/>
          </a:solidFill>
        </p:spPr>
        <p:txBody>
          <a:bodyPr/>
          <a:lstStyle/>
          <a:p>
            <a:pPr algn="ctr" eaLnBrk="1" hangingPunct="1">
              <a:spcBef>
                <a:spcPct val="25000"/>
              </a:spcBef>
              <a:spcAft>
                <a:spcPct val="25000"/>
              </a:spcAft>
              <a:tabLst>
                <a:tab pos="3311525" algn="l"/>
              </a:tabLst>
              <a:defRPr/>
            </a:pPr>
            <a:r>
              <a:rPr lang="cs-CZ" sz="3000" dirty="0" smtClean="0">
                <a:solidFill>
                  <a:schemeClr val="accent2"/>
                </a:solidFill>
                <a:effectLst/>
                <a:latin typeface="Times New Roman" pitchFamily="18" charset="0"/>
              </a:rPr>
              <a:t>Třípětinová většina vnímá daňovou morálku v ČR kriticky</a:t>
            </a:r>
            <a:endParaRPr lang="cs-CZ" sz="3000" dirty="0" smtClean="0">
              <a:solidFill>
                <a:schemeClr val="accent2"/>
              </a:solidFill>
              <a:effectLst/>
              <a:latin typeface="Times New Roman" pitchFamily="18" charset="0"/>
            </a:endParaRPr>
          </a:p>
        </p:txBody>
      </p:sp>
      <p:sp>
        <p:nvSpPr>
          <p:cNvPr id="8197" name="Text Box 3"/>
          <p:cNvSpPr txBox="1">
            <a:spLocks noChangeArrowheads="1"/>
          </p:cNvSpPr>
          <p:nvPr/>
        </p:nvSpPr>
        <p:spPr bwMode="auto">
          <a:xfrm>
            <a:off x="4000500" y="4572000"/>
            <a:ext cx="3556000" cy="9144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spcBef>
                <a:spcPct val="50000"/>
              </a:spcBef>
              <a:buClrTx/>
              <a:buSzTx/>
              <a:buFontTx/>
              <a:buNone/>
            </a:pPr>
            <a:endParaRPr lang="en-US" altLang="cs-CZ" sz="2700" b="1">
              <a:effectLst/>
              <a:cs typeface="Arial" charset="0"/>
            </a:endParaRPr>
          </a:p>
        </p:txBody>
      </p:sp>
      <p:pic>
        <p:nvPicPr>
          <p:cNvPr id="819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963" y="115888"/>
            <a:ext cx="1200150" cy="122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9669" name="Rectangle 5"/>
          <p:cNvSpPr>
            <a:spLocks noChangeArrowheads="1"/>
          </p:cNvSpPr>
          <p:nvPr/>
        </p:nvSpPr>
        <p:spPr bwMode="auto">
          <a:xfrm>
            <a:off x="0" y="1773238"/>
            <a:ext cx="10668000" cy="73025"/>
          </a:xfrm>
          <a:prstGeom prst="rect">
            <a:avLst/>
          </a:prstGeom>
          <a:solidFill>
            <a:srgbClr val="C7C0CC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spcBef>
                <a:spcPct val="0"/>
              </a:spcBef>
              <a:buClrTx/>
              <a:buSzTx/>
              <a:buFontTx/>
              <a:buNone/>
            </a:pPr>
            <a:endParaRPr lang="en-US" altLang="cs-CZ" sz="2700">
              <a:effectLst/>
              <a:cs typeface="Arial" charset="0"/>
            </a:endParaRPr>
          </a:p>
        </p:txBody>
      </p:sp>
      <p:sp>
        <p:nvSpPr>
          <p:cNvPr id="1009670" name="Rectangle 6"/>
          <p:cNvSpPr>
            <a:spLocks noChangeArrowheads="1"/>
          </p:cNvSpPr>
          <p:nvPr/>
        </p:nvSpPr>
        <p:spPr bwMode="auto">
          <a:xfrm>
            <a:off x="5922963" y="6524625"/>
            <a:ext cx="4533900" cy="95250"/>
          </a:xfrm>
          <a:prstGeom prst="rect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buClrTx/>
              <a:buSzTx/>
              <a:buFontTx/>
              <a:buNone/>
            </a:pPr>
            <a:endParaRPr lang="en-US" altLang="cs-CZ" sz="1600">
              <a:solidFill>
                <a:srgbClr val="660033"/>
              </a:solidFill>
              <a:effectLst/>
              <a:cs typeface="Arial" charset="0"/>
            </a:endParaRPr>
          </a:p>
        </p:txBody>
      </p:sp>
      <p:sp>
        <p:nvSpPr>
          <p:cNvPr id="1009673" name="Rectangle 9"/>
          <p:cNvSpPr>
            <a:spLocks noChangeArrowheads="1"/>
          </p:cNvSpPr>
          <p:nvPr/>
        </p:nvSpPr>
        <p:spPr bwMode="auto">
          <a:xfrm>
            <a:off x="1661591" y="1809147"/>
            <a:ext cx="8444433" cy="841985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</p:spPr>
        <p:txBody>
          <a:bodyPr wrap="square" lIns="102321" tIns="51161" rIns="102321" bIns="51161" anchor="ctr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cs-CZ" altLang="cs-CZ" sz="2000" b="1" i="1" dirty="0" smtClean="0">
                <a:effectLst/>
              </a:rPr>
              <a:t>„</a:t>
            </a:r>
            <a:r>
              <a:rPr lang="x-none" sz="2000" b="1" i="1" smtClean="0">
                <a:effectLst/>
                <a:latin typeface="Times New Roman"/>
                <a:ea typeface="Times New Roman"/>
              </a:rPr>
              <a:t>Zvážíte-li </a:t>
            </a:r>
            <a:r>
              <a:rPr lang="x-none" sz="2000" b="1" i="1">
                <a:effectLst/>
                <a:latin typeface="Times New Roman"/>
                <a:ea typeface="Times New Roman"/>
              </a:rPr>
              <a:t>všechna pro a proti, řekl(a) byste, že daňová morálka obchodníků, prodejců zboží a služeb je dnes v </a:t>
            </a:r>
            <a:r>
              <a:rPr lang="x-none" sz="2000" b="1" i="1">
                <a:effectLst/>
                <a:latin typeface="Times New Roman"/>
                <a:ea typeface="Times New Roman"/>
              </a:rPr>
              <a:t>ČR</a:t>
            </a:r>
            <a:r>
              <a:rPr lang="x-none" sz="2000" b="1" i="1" smtClean="0">
                <a:effectLst/>
                <a:latin typeface="Times New Roman"/>
                <a:ea typeface="Times New Roman"/>
              </a:rPr>
              <a:t>:“</a:t>
            </a:r>
            <a:endParaRPr lang="cs-CZ" sz="2000" b="1" i="1" dirty="0">
              <a:effectLst/>
              <a:latin typeface="Times New Roman"/>
              <a:ea typeface="Times New Roman"/>
            </a:endParaRP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-5373688" y="5668963"/>
            <a:ext cx="292100" cy="260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102321" tIns="51161" rIns="102321" bIns="51161" anchor="ctr">
            <a:spAutoFit/>
          </a:bodyPr>
          <a:lstStyle/>
          <a:p>
            <a:pPr algn="l" defTabSz="1023938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1100">
                <a:effectLst/>
                <a:cs typeface="Times New Roman" pitchFamily="18" charset="0"/>
              </a:rPr>
              <a:t> </a:t>
            </a:r>
            <a:r>
              <a:rPr lang="cs-CZ" altLang="cs-CZ" sz="1200">
                <a:effectLst/>
                <a:cs typeface="Arial" charset="0"/>
              </a:rPr>
              <a:t> </a:t>
            </a:r>
            <a:endParaRPr lang="cs-CZ" altLang="cs-CZ" sz="2700">
              <a:effectLst/>
              <a:cs typeface="Arial" charset="0"/>
            </a:endParaRPr>
          </a:p>
        </p:txBody>
      </p:sp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5077369"/>
              </p:ext>
            </p:extLst>
          </p:nvPr>
        </p:nvGraphicFramePr>
        <p:xfrm>
          <a:off x="1805608" y="2614014"/>
          <a:ext cx="8126055" cy="38645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" name="Graf" r:id="rId4" imgW="5676857" imgH="2876682" progId="MSGraph.Chart.8">
                  <p:embed/>
                </p:oleObj>
              </mc:Choice>
              <mc:Fallback>
                <p:oleObj name="Graf" r:id="rId4" imgW="5676857" imgH="2876682" progId="MSGraph.Chart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5608" y="2614014"/>
                        <a:ext cx="8126055" cy="386457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551710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9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09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009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75"/>
                            </p:stCondLst>
                            <p:childTnLst>
                              <p:par>
                                <p:cTn id="17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1009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9666" grpId="0" animBg="1"/>
      <p:bldP spid="1009669" grpId="0" animBg="1" autoUpdateAnimBg="0"/>
      <p:bldP spid="1009670" grpId="0" animBg="1" autoUpdateAnimBg="0"/>
      <p:bldP spid="1009673" grpId="0" animBg="1"/>
      <p:bldOleChart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Zástupný symbol pro číslo snímku 3"/>
          <p:cNvSpPr txBox="1">
            <a:spLocks noGrp="1"/>
          </p:cNvSpPr>
          <p:nvPr/>
        </p:nvSpPr>
        <p:spPr bwMode="auto">
          <a:xfrm>
            <a:off x="7823200" y="6249988"/>
            <a:ext cx="22225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2321" tIns="51161" rIns="102321" bIns="51161"/>
          <a:lstStyle/>
          <a:p>
            <a:pPr algn="r" defTabSz="1023938">
              <a:spcBef>
                <a:spcPct val="0"/>
              </a:spcBef>
              <a:buClrTx/>
              <a:buSzTx/>
              <a:buFontTx/>
              <a:buNone/>
              <a:defRPr/>
            </a:pPr>
            <a:fld id="{C8C546F5-78D9-440D-A5B9-9C495B03FBAA}" type="slidenum">
              <a:rPr lang="cs-CZ" sz="11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pPr algn="r" defTabSz="1023938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6</a:t>
            </a:fld>
            <a:endParaRPr lang="cs-CZ" sz="110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14" name="Slide Number Placeholder 5"/>
          <p:cNvSpPr txBox="1">
            <a:spLocks noGrp="1"/>
          </p:cNvSpPr>
          <p:nvPr/>
        </p:nvSpPr>
        <p:spPr bwMode="auto">
          <a:xfrm>
            <a:off x="7823200" y="6249988"/>
            <a:ext cx="22225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102321" tIns="51161" rIns="102321" bIns="51161"/>
          <a:lstStyle/>
          <a:p>
            <a:pPr algn="r" defTabSz="1023938">
              <a:spcBef>
                <a:spcPct val="0"/>
              </a:spcBef>
              <a:buClrTx/>
              <a:buSzTx/>
              <a:buFontTx/>
              <a:buNone/>
              <a:defRPr/>
            </a:pPr>
            <a:fld id="{CAFE0101-39F3-4A63-9D84-14ED0525ADAE}" type="slidenum">
              <a:rPr lang="cs-CZ" sz="11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pPr algn="r" defTabSz="1023938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6</a:t>
            </a:fld>
            <a:endParaRPr lang="cs-CZ" sz="110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10096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2413" y="276885"/>
            <a:ext cx="8801100" cy="1079500"/>
          </a:xfrm>
          <a:solidFill>
            <a:schemeClr val="accent1"/>
          </a:solidFill>
        </p:spPr>
        <p:txBody>
          <a:bodyPr/>
          <a:lstStyle/>
          <a:p>
            <a:pPr algn="ctr" eaLnBrk="1" hangingPunct="1">
              <a:spcBef>
                <a:spcPct val="25000"/>
              </a:spcBef>
              <a:spcAft>
                <a:spcPct val="25000"/>
              </a:spcAft>
              <a:tabLst>
                <a:tab pos="3311525" algn="l"/>
              </a:tabLst>
              <a:defRPr/>
            </a:pPr>
            <a:r>
              <a:rPr lang="cs-CZ" sz="3000" dirty="0" smtClean="0">
                <a:solidFill>
                  <a:schemeClr val="accent2"/>
                </a:solidFill>
                <a:effectLst/>
                <a:latin typeface="Times New Roman" pitchFamily="18" charset="0"/>
              </a:rPr>
              <a:t>Tři čtvrtiny obyvatel si myslí, </a:t>
            </a:r>
            <a:br>
              <a:rPr lang="cs-CZ" sz="3000" dirty="0" smtClean="0">
                <a:solidFill>
                  <a:schemeClr val="accent2"/>
                </a:solidFill>
                <a:effectLst/>
                <a:latin typeface="Times New Roman" pitchFamily="18" charset="0"/>
              </a:rPr>
            </a:br>
            <a:r>
              <a:rPr lang="cs-CZ" sz="3000" dirty="0" smtClean="0">
                <a:solidFill>
                  <a:schemeClr val="accent2"/>
                </a:solidFill>
                <a:effectLst/>
                <a:latin typeface="Times New Roman" pitchFamily="18" charset="0"/>
              </a:rPr>
              <a:t>že stát by měl pro lepší výběr daní něco udělat</a:t>
            </a:r>
            <a:endParaRPr lang="cs-CZ" sz="3000" dirty="0" smtClean="0">
              <a:solidFill>
                <a:schemeClr val="accent2"/>
              </a:solidFill>
              <a:effectLst/>
              <a:latin typeface="Times New Roman" pitchFamily="18" charset="0"/>
            </a:endParaRPr>
          </a:p>
        </p:txBody>
      </p:sp>
      <p:sp>
        <p:nvSpPr>
          <p:cNvPr id="8197" name="Text Box 3"/>
          <p:cNvSpPr txBox="1">
            <a:spLocks noChangeArrowheads="1"/>
          </p:cNvSpPr>
          <p:nvPr/>
        </p:nvSpPr>
        <p:spPr bwMode="auto">
          <a:xfrm>
            <a:off x="4000500" y="4572000"/>
            <a:ext cx="3556000" cy="9144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spcBef>
                <a:spcPct val="50000"/>
              </a:spcBef>
              <a:buClrTx/>
              <a:buSzTx/>
              <a:buFontTx/>
              <a:buNone/>
            </a:pPr>
            <a:endParaRPr lang="en-US" altLang="cs-CZ" sz="2700" b="1">
              <a:effectLst/>
              <a:cs typeface="Arial" charset="0"/>
            </a:endParaRPr>
          </a:p>
        </p:txBody>
      </p:sp>
      <p:pic>
        <p:nvPicPr>
          <p:cNvPr id="819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963" y="115888"/>
            <a:ext cx="1200150" cy="122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9669" name="Rectangle 5"/>
          <p:cNvSpPr>
            <a:spLocks noChangeArrowheads="1"/>
          </p:cNvSpPr>
          <p:nvPr/>
        </p:nvSpPr>
        <p:spPr bwMode="auto">
          <a:xfrm>
            <a:off x="0" y="1773238"/>
            <a:ext cx="10668000" cy="73025"/>
          </a:xfrm>
          <a:prstGeom prst="rect">
            <a:avLst/>
          </a:prstGeom>
          <a:solidFill>
            <a:srgbClr val="C7C0CC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spcBef>
                <a:spcPct val="0"/>
              </a:spcBef>
              <a:buClrTx/>
              <a:buSzTx/>
              <a:buFontTx/>
              <a:buNone/>
            </a:pPr>
            <a:endParaRPr lang="en-US" altLang="cs-CZ" sz="2700">
              <a:effectLst/>
              <a:cs typeface="Arial" charset="0"/>
            </a:endParaRPr>
          </a:p>
        </p:txBody>
      </p:sp>
      <p:sp>
        <p:nvSpPr>
          <p:cNvPr id="1009670" name="Rectangle 6"/>
          <p:cNvSpPr>
            <a:spLocks noChangeArrowheads="1"/>
          </p:cNvSpPr>
          <p:nvPr/>
        </p:nvSpPr>
        <p:spPr bwMode="auto">
          <a:xfrm>
            <a:off x="5922963" y="6524625"/>
            <a:ext cx="4533900" cy="95250"/>
          </a:xfrm>
          <a:prstGeom prst="rect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buClrTx/>
              <a:buSzTx/>
              <a:buFontTx/>
              <a:buNone/>
            </a:pPr>
            <a:endParaRPr lang="en-US" altLang="cs-CZ" sz="1600">
              <a:solidFill>
                <a:srgbClr val="660033"/>
              </a:solidFill>
              <a:effectLst/>
              <a:cs typeface="Arial" charset="0"/>
            </a:endParaRPr>
          </a:p>
        </p:txBody>
      </p:sp>
      <p:sp>
        <p:nvSpPr>
          <p:cNvPr id="1009673" name="Rectangle 9"/>
          <p:cNvSpPr>
            <a:spLocks noChangeArrowheads="1"/>
          </p:cNvSpPr>
          <p:nvPr/>
        </p:nvSpPr>
        <p:spPr bwMode="auto">
          <a:xfrm>
            <a:off x="1661591" y="1825274"/>
            <a:ext cx="8444433" cy="809733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</p:spPr>
        <p:txBody>
          <a:bodyPr wrap="square" lIns="102321" tIns="51161" rIns="102321" bIns="51161" anchor="ctr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cs-CZ" altLang="cs-CZ" sz="2000" b="1" i="1" dirty="0" smtClean="0">
                <a:effectLst/>
              </a:rPr>
              <a:t>„</a:t>
            </a:r>
            <a:r>
              <a:rPr lang="x-none" sz="2000" b="1" i="1" smtClean="0">
                <a:effectLst/>
              </a:rPr>
              <a:t>Měl </a:t>
            </a:r>
            <a:r>
              <a:rPr lang="x-none" sz="2000" b="1" i="1">
                <a:effectLst/>
              </a:rPr>
              <a:t>by podle Vás stát hledat cesty, jak dosáhnout vyššího výběru daní </a:t>
            </a:r>
            <a:br>
              <a:rPr lang="x-none" sz="2000" b="1" i="1">
                <a:effectLst/>
              </a:rPr>
            </a:br>
            <a:r>
              <a:rPr lang="x-none" sz="2000" b="1" i="1">
                <a:effectLst/>
              </a:rPr>
              <a:t>od obchodníků a prodejců na našem </a:t>
            </a:r>
            <a:r>
              <a:rPr lang="x-none" sz="2000" b="1" i="1">
                <a:effectLst/>
              </a:rPr>
              <a:t>trhu</a:t>
            </a:r>
            <a:r>
              <a:rPr lang="x-none" sz="2000" b="1" i="1" smtClean="0">
                <a:effectLst/>
              </a:rPr>
              <a:t>?“</a:t>
            </a:r>
            <a:endParaRPr lang="cs-CZ" sz="2000" b="1" i="1" dirty="0">
              <a:effectLst/>
            </a:endParaRP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-5373688" y="5668963"/>
            <a:ext cx="292100" cy="260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102321" tIns="51161" rIns="102321" bIns="51161" anchor="ctr">
            <a:spAutoFit/>
          </a:bodyPr>
          <a:lstStyle/>
          <a:p>
            <a:pPr algn="l" defTabSz="1023938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1100">
                <a:effectLst/>
                <a:cs typeface="Times New Roman" pitchFamily="18" charset="0"/>
              </a:rPr>
              <a:t> </a:t>
            </a:r>
            <a:r>
              <a:rPr lang="cs-CZ" altLang="cs-CZ" sz="1200">
                <a:effectLst/>
                <a:cs typeface="Arial" charset="0"/>
              </a:rPr>
              <a:t> </a:t>
            </a:r>
            <a:endParaRPr lang="cs-CZ" altLang="cs-CZ" sz="2700">
              <a:effectLst/>
              <a:cs typeface="Arial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066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6635199"/>
              </p:ext>
            </p:extLst>
          </p:nvPr>
        </p:nvGraphicFramePr>
        <p:xfrm>
          <a:off x="2103386" y="2875771"/>
          <a:ext cx="7560841" cy="36028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Graf" r:id="rId4" imgW="5676857" imgH="2705004" progId="MSGraph.Chart.8">
                  <p:embed/>
                </p:oleObj>
              </mc:Choice>
              <mc:Fallback>
                <p:oleObj name="Graf" r:id="rId4" imgW="5676857" imgH="2705004" progId="MSGraph.Chart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03386" y="2875771"/>
                        <a:ext cx="7560841" cy="360281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5096538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9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09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009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75"/>
                            </p:stCondLst>
                            <p:childTnLst>
                              <p:par>
                                <p:cTn id="17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1009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9666" grpId="0" animBg="1"/>
      <p:bldP spid="1009669" grpId="0" animBg="1" autoUpdateAnimBg="0"/>
      <p:bldP spid="1009670" grpId="0" animBg="1" autoUpdateAnimBg="0"/>
      <p:bldP spid="1009673" grpId="0" animBg="1"/>
      <p:bldOleChart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Zástupný symbol pro číslo snímku 3"/>
          <p:cNvSpPr txBox="1">
            <a:spLocks noGrp="1"/>
          </p:cNvSpPr>
          <p:nvPr/>
        </p:nvSpPr>
        <p:spPr bwMode="auto">
          <a:xfrm>
            <a:off x="7823200" y="6249988"/>
            <a:ext cx="22225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2321" tIns="51161" rIns="102321" bIns="51161"/>
          <a:lstStyle/>
          <a:p>
            <a:pPr algn="r" defTabSz="1023938">
              <a:spcBef>
                <a:spcPct val="0"/>
              </a:spcBef>
              <a:buClrTx/>
              <a:buSzTx/>
              <a:buFontTx/>
              <a:buNone/>
              <a:defRPr/>
            </a:pPr>
            <a:fld id="{C8C546F5-78D9-440D-A5B9-9C495B03FBAA}" type="slidenum">
              <a:rPr lang="cs-CZ" sz="11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pPr algn="r" defTabSz="1023938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7</a:t>
            </a:fld>
            <a:endParaRPr lang="cs-CZ" sz="110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14" name="Slide Number Placeholder 5"/>
          <p:cNvSpPr txBox="1">
            <a:spLocks noGrp="1"/>
          </p:cNvSpPr>
          <p:nvPr/>
        </p:nvSpPr>
        <p:spPr bwMode="auto">
          <a:xfrm>
            <a:off x="7823200" y="6249988"/>
            <a:ext cx="22225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102321" tIns="51161" rIns="102321" bIns="51161"/>
          <a:lstStyle/>
          <a:p>
            <a:pPr algn="r" defTabSz="1023938">
              <a:spcBef>
                <a:spcPct val="0"/>
              </a:spcBef>
              <a:buClrTx/>
              <a:buSzTx/>
              <a:buFontTx/>
              <a:buNone/>
              <a:defRPr/>
            </a:pPr>
            <a:fld id="{CAFE0101-39F3-4A63-9D84-14ED0525ADAE}" type="slidenum">
              <a:rPr lang="cs-CZ" sz="11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pPr algn="r" defTabSz="1023938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7</a:t>
            </a:fld>
            <a:endParaRPr lang="cs-CZ" sz="110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10096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2413" y="276885"/>
            <a:ext cx="8801100" cy="1079500"/>
          </a:xfrm>
          <a:solidFill>
            <a:schemeClr val="accent1"/>
          </a:solidFill>
        </p:spPr>
        <p:txBody>
          <a:bodyPr/>
          <a:lstStyle/>
          <a:p>
            <a:pPr algn="ctr" eaLnBrk="1" hangingPunct="1">
              <a:spcBef>
                <a:spcPct val="25000"/>
              </a:spcBef>
              <a:spcAft>
                <a:spcPct val="25000"/>
              </a:spcAft>
              <a:tabLst>
                <a:tab pos="3311525" algn="l"/>
              </a:tabLst>
              <a:defRPr/>
            </a:pPr>
            <a:r>
              <a:rPr lang="cs-CZ" sz="3000" dirty="0" smtClean="0">
                <a:solidFill>
                  <a:schemeClr val="accent2"/>
                </a:solidFill>
                <a:effectLst/>
                <a:latin typeface="Times New Roman" pitchFamily="18" charset="0"/>
              </a:rPr>
              <a:t>Téma EET je předmětem veřejné diskuse, </a:t>
            </a:r>
            <a:br>
              <a:rPr lang="cs-CZ" sz="3000" dirty="0" smtClean="0">
                <a:solidFill>
                  <a:schemeClr val="accent2"/>
                </a:solidFill>
                <a:effectLst/>
                <a:latin typeface="Times New Roman" pitchFamily="18" charset="0"/>
              </a:rPr>
            </a:br>
            <a:r>
              <a:rPr lang="cs-CZ" sz="3000" dirty="0" smtClean="0">
                <a:solidFill>
                  <a:schemeClr val="accent2"/>
                </a:solidFill>
                <a:effectLst/>
                <a:latin typeface="Times New Roman" pitchFamily="18" charset="0"/>
              </a:rPr>
              <a:t>povědomí o něm mají čtyři pětiny obyvatelstva</a:t>
            </a:r>
            <a:endParaRPr lang="cs-CZ" sz="3000" dirty="0" smtClean="0">
              <a:solidFill>
                <a:schemeClr val="accent2"/>
              </a:solidFill>
              <a:effectLst/>
              <a:latin typeface="Times New Roman" pitchFamily="18" charset="0"/>
            </a:endParaRPr>
          </a:p>
        </p:txBody>
      </p:sp>
      <p:sp>
        <p:nvSpPr>
          <p:cNvPr id="8197" name="Text Box 3"/>
          <p:cNvSpPr txBox="1">
            <a:spLocks noChangeArrowheads="1"/>
          </p:cNvSpPr>
          <p:nvPr/>
        </p:nvSpPr>
        <p:spPr bwMode="auto">
          <a:xfrm>
            <a:off x="4000500" y="4572000"/>
            <a:ext cx="3556000" cy="9144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spcBef>
                <a:spcPct val="50000"/>
              </a:spcBef>
              <a:buClrTx/>
              <a:buSzTx/>
              <a:buFontTx/>
              <a:buNone/>
            </a:pPr>
            <a:endParaRPr lang="en-US" altLang="cs-CZ" sz="2700" b="1">
              <a:effectLst/>
              <a:cs typeface="Arial" charset="0"/>
            </a:endParaRPr>
          </a:p>
        </p:txBody>
      </p:sp>
      <p:pic>
        <p:nvPicPr>
          <p:cNvPr id="819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963" y="115888"/>
            <a:ext cx="1200150" cy="122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9669" name="Rectangle 5"/>
          <p:cNvSpPr>
            <a:spLocks noChangeArrowheads="1"/>
          </p:cNvSpPr>
          <p:nvPr/>
        </p:nvSpPr>
        <p:spPr bwMode="auto">
          <a:xfrm>
            <a:off x="0" y="1773238"/>
            <a:ext cx="10668000" cy="73025"/>
          </a:xfrm>
          <a:prstGeom prst="rect">
            <a:avLst/>
          </a:prstGeom>
          <a:solidFill>
            <a:srgbClr val="C7C0CC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spcBef>
                <a:spcPct val="0"/>
              </a:spcBef>
              <a:buClrTx/>
              <a:buSzTx/>
              <a:buFontTx/>
              <a:buNone/>
            </a:pPr>
            <a:endParaRPr lang="en-US" altLang="cs-CZ" sz="2700">
              <a:effectLst/>
              <a:cs typeface="Arial" charset="0"/>
            </a:endParaRPr>
          </a:p>
        </p:txBody>
      </p:sp>
      <p:sp>
        <p:nvSpPr>
          <p:cNvPr id="1009670" name="Rectangle 6"/>
          <p:cNvSpPr>
            <a:spLocks noChangeArrowheads="1"/>
          </p:cNvSpPr>
          <p:nvPr/>
        </p:nvSpPr>
        <p:spPr bwMode="auto">
          <a:xfrm>
            <a:off x="5922963" y="6524625"/>
            <a:ext cx="4533900" cy="95250"/>
          </a:xfrm>
          <a:prstGeom prst="rect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buClrTx/>
              <a:buSzTx/>
              <a:buFontTx/>
              <a:buNone/>
            </a:pPr>
            <a:endParaRPr lang="en-US" altLang="cs-CZ" sz="1600">
              <a:solidFill>
                <a:srgbClr val="660033"/>
              </a:solidFill>
              <a:effectLst/>
              <a:cs typeface="Arial" charset="0"/>
            </a:endParaRPr>
          </a:p>
        </p:txBody>
      </p:sp>
      <p:sp>
        <p:nvSpPr>
          <p:cNvPr id="1009673" name="Rectangle 9"/>
          <p:cNvSpPr>
            <a:spLocks noChangeArrowheads="1"/>
          </p:cNvSpPr>
          <p:nvPr/>
        </p:nvSpPr>
        <p:spPr bwMode="auto">
          <a:xfrm>
            <a:off x="1013520" y="1993814"/>
            <a:ext cx="9145015" cy="472653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</p:spPr>
        <p:txBody>
          <a:bodyPr wrap="square" lIns="102321" tIns="51161" rIns="102321" bIns="51161" anchor="ctr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cs-CZ" altLang="cs-CZ" sz="2000" b="1" i="1" dirty="0" smtClean="0">
                <a:effectLst/>
              </a:rPr>
              <a:t>„Slyšel(a) jste někdy termín nebo slovní spojení ‚elektronická evidence tržeb‘ ?</a:t>
            </a:r>
            <a:endParaRPr lang="cs-CZ" sz="2000" b="1" i="1" dirty="0">
              <a:effectLst/>
            </a:endParaRP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-5373688" y="5668963"/>
            <a:ext cx="292100" cy="260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102321" tIns="51161" rIns="102321" bIns="51161" anchor="ctr">
            <a:spAutoFit/>
          </a:bodyPr>
          <a:lstStyle/>
          <a:p>
            <a:pPr algn="l" defTabSz="1023938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1100">
                <a:effectLst/>
                <a:cs typeface="Times New Roman" pitchFamily="18" charset="0"/>
              </a:rPr>
              <a:t> </a:t>
            </a:r>
            <a:r>
              <a:rPr lang="cs-CZ" altLang="cs-CZ" sz="1200">
                <a:effectLst/>
                <a:cs typeface="Arial" charset="0"/>
              </a:rPr>
              <a:t> </a:t>
            </a:r>
            <a:endParaRPr lang="cs-CZ" altLang="cs-CZ" sz="2700">
              <a:effectLst/>
              <a:cs typeface="Arial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066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0"/>
            <a:ext cx="1066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3887337"/>
              </p:ext>
            </p:extLst>
          </p:nvPr>
        </p:nvGraphicFramePr>
        <p:xfrm>
          <a:off x="1265547" y="2588196"/>
          <a:ext cx="8640959" cy="40121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8" name="Graf" r:id="rId4" imgW="5762698" imgH="3810112" progId="MSGraph.Chart.8">
                  <p:embed/>
                </p:oleObj>
              </mc:Choice>
              <mc:Fallback>
                <p:oleObj name="Graf" r:id="rId4" imgW="5762698" imgH="3810112" progId="MSGraph.Char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65547" y="2588196"/>
                        <a:ext cx="8640959" cy="401212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5423229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9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09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009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75"/>
                            </p:stCondLst>
                            <p:childTnLst>
                              <p:par>
                                <p:cTn id="17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1009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9666" grpId="0" animBg="1"/>
      <p:bldP spid="1009669" grpId="0" animBg="1" autoUpdateAnimBg="0"/>
      <p:bldP spid="1009670" grpId="0" animBg="1" autoUpdateAnimBg="0"/>
      <p:bldP spid="1009673" grpId="0" animBg="1"/>
      <p:bldOleChart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Zástupný symbol pro číslo snímku 3"/>
          <p:cNvSpPr txBox="1">
            <a:spLocks noGrp="1"/>
          </p:cNvSpPr>
          <p:nvPr/>
        </p:nvSpPr>
        <p:spPr bwMode="auto">
          <a:xfrm>
            <a:off x="7823200" y="6249988"/>
            <a:ext cx="22225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2321" tIns="51161" rIns="102321" bIns="51161"/>
          <a:lstStyle/>
          <a:p>
            <a:pPr algn="r" defTabSz="1023938">
              <a:spcBef>
                <a:spcPct val="0"/>
              </a:spcBef>
              <a:buClrTx/>
              <a:buSzTx/>
              <a:buFontTx/>
              <a:buNone/>
              <a:defRPr/>
            </a:pPr>
            <a:fld id="{C8C546F5-78D9-440D-A5B9-9C495B03FBAA}" type="slidenum">
              <a:rPr lang="cs-CZ" sz="11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pPr algn="r" defTabSz="1023938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8</a:t>
            </a:fld>
            <a:endParaRPr lang="cs-CZ" sz="110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14" name="Slide Number Placeholder 5"/>
          <p:cNvSpPr txBox="1">
            <a:spLocks noGrp="1"/>
          </p:cNvSpPr>
          <p:nvPr/>
        </p:nvSpPr>
        <p:spPr bwMode="auto">
          <a:xfrm>
            <a:off x="7823200" y="6249988"/>
            <a:ext cx="22225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102321" tIns="51161" rIns="102321" bIns="51161"/>
          <a:lstStyle/>
          <a:p>
            <a:pPr algn="r" defTabSz="1023938">
              <a:spcBef>
                <a:spcPct val="0"/>
              </a:spcBef>
              <a:buClrTx/>
              <a:buSzTx/>
              <a:buFontTx/>
              <a:buNone/>
              <a:defRPr/>
            </a:pPr>
            <a:fld id="{CAFE0101-39F3-4A63-9D84-14ED0525ADAE}" type="slidenum">
              <a:rPr lang="cs-CZ" sz="11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pPr algn="r" defTabSz="1023938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8</a:t>
            </a:fld>
            <a:endParaRPr lang="cs-CZ" sz="110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10096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2413" y="276885"/>
            <a:ext cx="8801100" cy="1079500"/>
          </a:xfrm>
          <a:solidFill>
            <a:schemeClr val="accent1"/>
          </a:solidFill>
        </p:spPr>
        <p:txBody>
          <a:bodyPr/>
          <a:lstStyle/>
          <a:p>
            <a:pPr algn="ctr" eaLnBrk="1" hangingPunct="1">
              <a:spcBef>
                <a:spcPct val="25000"/>
              </a:spcBef>
              <a:spcAft>
                <a:spcPct val="25000"/>
              </a:spcAft>
              <a:tabLst>
                <a:tab pos="3311525" algn="l"/>
              </a:tabLst>
              <a:defRPr/>
            </a:pPr>
            <a:r>
              <a:rPr lang="cs-CZ" sz="3000" dirty="0" smtClean="0">
                <a:solidFill>
                  <a:schemeClr val="accent2"/>
                </a:solidFill>
                <a:effectLst/>
                <a:latin typeface="Times New Roman" pitchFamily="18" charset="0"/>
              </a:rPr>
              <a:t>Dvoutřetinová většina věří, že zavedení EET přispěje ke zvýšení důvěry zákazníků</a:t>
            </a:r>
            <a:endParaRPr lang="cs-CZ" sz="3000" dirty="0" smtClean="0">
              <a:solidFill>
                <a:schemeClr val="accent2"/>
              </a:solidFill>
              <a:effectLst/>
              <a:latin typeface="Times New Roman" pitchFamily="18" charset="0"/>
            </a:endParaRPr>
          </a:p>
        </p:txBody>
      </p:sp>
      <p:pic>
        <p:nvPicPr>
          <p:cNvPr id="819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963" y="115888"/>
            <a:ext cx="1200150" cy="122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9669" name="Rectangle 5"/>
          <p:cNvSpPr>
            <a:spLocks noChangeArrowheads="1"/>
          </p:cNvSpPr>
          <p:nvPr/>
        </p:nvSpPr>
        <p:spPr bwMode="auto">
          <a:xfrm>
            <a:off x="0" y="1773238"/>
            <a:ext cx="10668000" cy="73025"/>
          </a:xfrm>
          <a:prstGeom prst="rect">
            <a:avLst/>
          </a:prstGeom>
          <a:solidFill>
            <a:srgbClr val="C7C0CC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spcBef>
                <a:spcPct val="0"/>
              </a:spcBef>
              <a:buClrTx/>
              <a:buSzTx/>
              <a:buFontTx/>
              <a:buNone/>
            </a:pPr>
            <a:endParaRPr lang="en-US" altLang="cs-CZ" sz="2700">
              <a:effectLst/>
              <a:cs typeface="Arial" charset="0"/>
            </a:endParaRPr>
          </a:p>
        </p:txBody>
      </p:sp>
      <p:sp>
        <p:nvSpPr>
          <p:cNvPr id="1009670" name="Rectangle 6"/>
          <p:cNvSpPr>
            <a:spLocks noChangeArrowheads="1"/>
          </p:cNvSpPr>
          <p:nvPr/>
        </p:nvSpPr>
        <p:spPr bwMode="auto">
          <a:xfrm>
            <a:off x="5922963" y="6524625"/>
            <a:ext cx="4533900" cy="95250"/>
          </a:xfrm>
          <a:prstGeom prst="rect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buClrTx/>
              <a:buSzTx/>
              <a:buFontTx/>
              <a:buNone/>
            </a:pPr>
            <a:endParaRPr lang="en-US" altLang="cs-CZ" sz="1600">
              <a:solidFill>
                <a:srgbClr val="660033"/>
              </a:solidFill>
              <a:effectLst/>
              <a:cs typeface="Arial" charset="0"/>
            </a:endParaRPr>
          </a:p>
        </p:txBody>
      </p:sp>
      <p:sp>
        <p:nvSpPr>
          <p:cNvPr id="1009673" name="Rectangle 9"/>
          <p:cNvSpPr>
            <a:spLocks noChangeArrowheads="1"/>
          </p:cNvSpPr>
          <p:nvPr/>
        </p:nvSpPr>
        <p:spPr bwMode="auto">
          <a:xfrm>
            <a:off x="1013520" y="1870704"/>
            <a:ext cx="9145015" cy="718874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</p:spPr>
        <p:txBody>
          <a:bodyPr wrap="square" lIns="102321" tIns="51161" rIns="102321" bIns="51161" anchor="ctr">
            <a:spAutoFit/>
          </a:bodyPr>
          <a:lstStyle/>
          <a:p>
            <a:r>
              <a:rPr lang="x-none" sz="2000" b="1" i="1">
                <a:effectLst/>
              </a:rPr>
              <a:t>„Myslíte si, že zavedení elektronické evidence tržeb postupně přispěje ke zvýšení </a:t>
            </a:r>
            <a:r>
              <a:rPr lang="x-none" sz="2000" b="1" i="1" u="sng">
                <a:effectLst/>
              </a:rPr>
              <a:t>důvěry</a:t>
            </a:r>
            <a:r>
              <a:rPr lang="x-none" sz="2000" b="1" i="1">
                <a:effectLst/>
              </a:rPr>
              <a:t> zákazníků k obchodníkům a poskytovatelům služeb?“</a:t>
            </a:r>
            <a:endParaRPr lang="cs-CZ" sz="2000" b="1" i="1" dirty="0">
              <a:effectLst/>
            </a:endParaRP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-5373688" y="5668963"/>
            <a:ext cx="292100" cy="260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102321" tIns="51161" rIns="102321" bIns="51161" anchor="ctr">
            <a:spAutoFit/>
          </a:bodyPr>
          <a:lstStyle/>
          <a:p>
            <a:pPr algn="l" defTabSz="1023938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1100">
                <a:effectLst/>
                <a:cs typeface="Times New Roman" pitchFamily="18" charset="0"/>
              </a:rPr>
              <a:t> </a:t>
            </a:r>
            <a:r>
              <a:rPr lang="cs-CZ" altLang="cs-CZ" sz="1200">
                <a:effectLst/>
                <a:cs typeface="Arial" charset="0"/>
              </a:rPr>
              <a:t> </a:t>
            </a:r>
            <a:endParaRPr lang="cs-CZ" altLang="cs-CZ" sz="2700">
              <a:effectLst/>
              <a:cs typeface="Arial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066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0"/>
            <a:ext cx="1066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066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graphicFrame>
        <p:nvGraphicFramePr>
          <p:cNvPr id="6" name="Objek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604787"/>
              </p:ext>
            </p:extLst>
          </p:nvPr>
        </p:nvGraphicFramePr>
        <p:xfrm>
          <a:off x="1733600" y="2708920"/>
          <a:ext cx="7535450" cy="35410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" name="Graf" r:id="rId4" imgW="5676857" imgH="2705004" progId="MSGraph.Chart.8">
                  <p:embed/>
                </p:oleObj>
              </mc:Choice>
              <mc:Fallback>
                <p:oleObj name="Graf" r:id="rId4" imgW="5676857" imgH="2705004" progId="MSGraph.Chart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3600" y="2708920"/>
                        <a:ext cx="7535450" cy="354106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1580033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9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09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009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75"/>
                            </p:stCondLst>
                            <p:childTnLst>
                              <p:par>
                                <p:cTn id="17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1009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9666" grpId="0" animBg="1"/>
      <p:bldP spid="1009669" grpId="0" animBg="1" autoUpdateAnimBg="0"/>
      <p:bldP spid="1009670" grpId="0" animBg="1" autoUpdateAnimBg="0"/>
      <p:bldP spid="1009673" grpId="0" animBg="1"/>
      <p:bldOleChart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Zástupný symbol pro číslo snímku 3"/>
          <p:cNvSpPr txBox="1">
            <a:spLocks noGrp="1"/>
          </p:cNvSpPr>
          <p:nvPr/>
        </p:nvSpPr>
        <p:spPr bwMode="auto">
          <a:xfrm>
            <a:off x="7823200" y="6249988"/>
            <a:ext cx="22225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2321" tIns="51161" rIns="102321" bIns="51161"/>
          <a:lstStyle/>
          <a:p>
            <a:pPr algn="r" defTabSz="1023938">
              <a:spcBef>
                <a:spcPct val="0"/>
              </a:spcBef>
              <a:buClrTx/>
              <a:buSzTx/>
              <a:buFontTx/>
              <a:buNone/>
              <a:defRPr/>
            </a:pPr>
            <a:fld id="{C8C546F5-78D9-440D-A5B9-9C495B03FBAA}" type="slidenum">
              <a:rPr lang="cs-CZ" sz="11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pPr algn="r" defTabSz="1023938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9</a:t>
            </a:fld>
            <a:endParaRPr lang="cs-CZ" sz="110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14" name="Slide Number Placeholder 5"/>
          <p:cNvSpPr txBox="1">
            <a:spLocks noGrp="1"/>
          </p:cNvSpPr>
          <p:nvPr/>
        </p:nvSpPr>
        <p:spPr bwMode="auto">
          <a:xfrm>
            <a:off x="7823200" y="6249988"/>
            <a:ext cx="22225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102321" tIns="51161" rIns="102321" bIns="51161"/>
          <a:lstStyle/>
          <a:p>
            <a:pPr algn="r" defTabSz="1023938">
              <a:spcBef>
                <a:spcPct val="0"/>
              </a:spcBef>
              <a:buClrTx/>
              <a:buSzTx/>
              <a:buFontTx/>
              <a:buNone/>
              <a:defRPr/>
            </a:pPr>
            <a:fld id="{CAFE0101-39F3-4A63-9D84-14ED0525ADAE}" type="slidenum">
              <a:rPr lang="cs-CZ" sz="11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pPr algn="r" defTabSz="1023938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9</a:t>
            </a:fld>
            <a:endParaRPr lang="cs-CZ" sz="110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10096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2413" y="276885"/>
            <a:ext cx="8801100" cy="1079500"/>
          </a:xfrm>
          <a:solidFill>
            <a:schemeClr val="accent1"/>
          </a:solidFill>
        </p:spPr>
        <p:txBody>
          <a:bodyPr/>
          <a:lstStyle/>
          <a:p>
            <a:pPr algn="ctr" eaLnBrk="1" hangingPunct="1">
              <a:spcBef>
                <a:spcPct val="25000"/>
              </a:spcBef>
              <a:spcAft>
                <a:spcPct val="25000"/>
              </a:spcAft>
              <a:tabLst>
                <a:tab pos="3311525" algn="l"/>
              </a:tabLst>
              <a:defRPr/>
            </a:pPr>
            <a:r>
              <a:rPr lang="cs-CZ" sz="3000" dirty="0" smtClean="0">
                <a:solidFill>
                  <a:schemeClr val="accent2"/>
                </a:solidFill>
                <a:effectLst/>
                <a:latin typeface="Times New Roman" pitchFamily="18" charset="0"/>
              </a:rPr>
              <a:t>Tři čtvrtiny obyvatel si myslí, že EET</a:t>
            </a:r>
            <a:br>
              <a:rPr lang="cs-CZ" sz="3000" dirty="0" smtClean="0">
                <a:solidFill>
                  <a:schemeClr val="accent2"/>
                </a:solidFill>
                <a:effectLst/>
                <a:latin typeface="Times New Roman" pitchFamily="18" charset="0"/>
              </a:rPr>
            </a:br>
            <a:r>
              <a:rPr lang="cs-CZ" sz="3000" dirty="0" smtClean="0">
                <a:solidFill>
                  <a:schemeClr val="accent2"/>
                </a:solidFill>
                <a:effectLst/>
                <a:latin typeface="Times New Roman" pitchFamily="18" charset="0"/>
              </a:rPr>
              <a:t> zlepší výběr daní</a:t>
            </a:r>
            <a:endParaRPr lang="cs-CZ" sz="3000" dirty="0" smtClean="0">
              <a:solidFill>
                <a:schemeClr val="accent2"/>
              </a:solidFill>
              <a:effectLst/>
              <a:latin typeface="Times New Roman" pitchFamily="18" charset="0"/>
            </a:endParaRPr>
          </a:p>
        </p:txBody>
      </p:sp>
      <p:pic>
        <p:nvPicPr>
          <p:cNvPr id="819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963" y="115888"/>
            <a:ext cx="1200150" cy="122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9669" name="Rectangle 5"/>
          <p:cNvSpPr>
            <a:spLocks noChangeArrowheads="1"/>
          </p:cNvSpPr>
          <p:nvPr/>
        </p:nvSpPr>
        <p:spPr bwMode="auto">
          <a:xfrm>
            <a:off x="0" y="1773238"/>
            <a:ext cx="10668000" cy="73025"/>
          </a:xfrm>
          <a:prstGeom prst="rect">
            <a:avLst/>
          </a:prstGeom>
          <a:solidFill>
            <a:srgbClr val="C7C0CC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spcBef>
                <a:spcPct val="0"/>
              </a:spcBef>
              <a:buClrTx/>
              <a:buSzTx/>
              <a:buFontTx/>
              <a:buNone/>
            </a:pPr>
            <a:endParaRPr lang="en-US" altLang="cs-CZ" sz="2000" dirty="0">
              <a:effectLst/>
              <a:cs typeface="Arial" charset="0"/>
            </a:endParaRPr>
          </a:p>
        </p:txBody>
      </p:sp>
      <p:sp>
        <p:nvSpPr>
          <p:cNvPr id="1009670" name="Rectangle 6"/>
          <p:cNvSpPr>
            <a:spLocks noChangeArrowheads="1"/>
          </p:cNvSpPr>
          <p:nvPr/>
        </p:nvSpPr>
        <p:spPr bwMode="auto">
          <a:xfrm>
            <a:off x="5922963" y="6524625"/>
            <a:ext cx="4533900" cy="95250"/>
          </a:xfrm>
          <a:prstGeom prst="rect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buClrTx/>
              <a:buSzTx/>
              <a:buFontTx/>
              <a:buNone/>
            </a:pPr>
            <a:endParaRPr lang="en-US" altLang="cs-CZ" sz="1600">
              <a:solidFill>
                <a:srgbClr val="660033"/>
              </a:solidFill>
              <a:effectLst/>
              <a:cs typeface="Arial" charset="0"/>
            </a:endParaRPr>
          </a:p>
        </p:txBody>
      </p:sp>
      <p:sp>
        <p:nvSpPr>
          <p:cNvPr id="1009673" name="Rectangle 9"/>
          <p:cNvSpPr>
            <a:spLocks noChangeArrowheads="1"/>
          </p:cNvSpPr>
          <p:nvPr/>
        </p:nvSpPr>
        <p:spPr bwMode="auto">
          <a:xfrm>
            <a:off x="1013520" y="1870704"/>
            <a:ext cx="9145015" cy="718874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</p:spPr>
        <p:txBody>
          <a:bodyPr wrap="square" lIns="102321" tIns="51161" rIns="102321" bIns="51161" anchor="ctr">
            <a:spAutoFit/>
          </a:bodyPr>
          <a:lstStyle/>
          <a:p>
            <a:r>
              <a:rPr lang="cs-CZ" sz="2000" b="1" i="1" dirty="0">
                <a:effectLst/>
              </a:rPr>
              <a:t>„Myslíte si, že zavedení elektronické evidence tržeb postupně přispěje </a:t>
            </a:r>
            <a:br>
              <a:rPr lang="cs-CZ" sz="2000" b="1" i="1" dirty="0">
                <a:effectLst/>
              </a:rPr>
            </a:br>
            <a:r>
              <a:rPr lang="cs-CZ" sz="2000" b="1" i="1" dirty="0">
                <a:effectLst/>
              </a:rPr>
              <a:t>ke zlepšení </a:t>
            </a:r>
            <a:r>
              <a:rPr lang="cs-CZ" sz="2000" b="1" i="1" u="sng" dirty="0">
                <a:effectLst/>
              </a:rPr>
              <a:t>výběru</a:t>
            </a:r>
            <a:r>
              <a:rPr lang="cs-CZ" sz="2000" b="1" i="1" dirty="0">
                <a:effectLst/>
              </a:rPr>
              <a:t> daní od obchodníků a poskytovatelů služeb?“</a:t>
            </a:r>
            <a:r>
              <a:rPr lang="x-none" sz="2000" b="1" i="1" smtClean="0">
                <a:effectLst/>
              </a:rPr>
              <a:t>„</a:t>
            </a:r>
            <a:endParaRPr lang="cs-CZ" sz="2000" b="1" i="1" dirty="0">
              <a:effectLst/>
            </a:endParaRP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-5373688" y="5668963"/>
            <a:ext cx="292100" cy="260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102321" tIns="51161" rIns="102321" bIns="51161" anchor="ctr">
            <a:spAutoFit/>
          </a:bodyPr>
          <a:lstStyle/>
          <a:p>
            <a:pPr algn="l" defTabSz="1023938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1100">
                <a:effectLst/>
                <a:cs typeface="Times New Roman" pitchFamily="18" charset="0"/>
              </a:rPr>
              <a:t> </a:t>
            </a:r>
            <a:r>
              <a:rPr lang="cs-CZ" altLang="cs-CZ" sz="1200">
                <a:effectLst/>
                <a:cs typeface="Arial" charset="0"/>
              </a:rPr>
              <a:t> </a:t>
            </a:r>
            <a:endParaRPr lang="cs-CZ" altLang="cs-CZ" sz="2700">
              <a:effectLst/>
              <a:cs typeface="Arial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066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0"/>
            <a:ext cx="1066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066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graphicFrame>
        <p:nvGraphicFramePr>
          <p:cNvPr id="16" name="Graf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70825016"/>
              </p:ext>
            </p:extLst>
          </p:nvPr>
        </p:nvGraphicFramePr>
        <p:xfrm>
          <a:off x="1733600" y="2827703"/>
          <a:ext cx="7488831" cy="40302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91136674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9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09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009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75"/>
                            </p:stCondLst>
                            <p:childTnLst>
                              <p:par>
                                <p:cTn id="17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1009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9666" grpId="0" animBg="1"/>
      <p:bldP spid="1009669" grpId="0" animBg="1" autoUpdateAnimBg="0"/>
      <p:bldP spid="1009670" grpId="0" animBg="1" autoUpdateAnimBg="0"/>
      <p:bldP spid="1009673" grpId="0" animBg="1"/>
    </p:bldLst>
  </p:timing>
</p:sld>
</file>

<file path=ppt/theme/theme1.xml><?xml version="1.0" encoding="utf-8"?>
<a:theme xmlns:a="http://schemas.openxmlformats.org/drawingml/2006/main" name="Třpyt">
  <a:themeElements>
    <a:clrScheme name="">
      <a:dk1>
        <a:srgbClr val="990033"/>
      </a:dk1>
      <a:lt1>
        <a:srgbClr val="E2E1E3"/>
      </a:lt1>
      <a:dk2>
        <a:srgbClr val="000000"/>
      </a:dk2>
      <a:lt2>
        <a:srgbClr val="FFFFFF"/>
      </a:lt2>
      <a:accent1>
        <a:srgbClr val="DFD7DF"/>
      </a:accent1>
      <a:accent2>
        <a:srgbClr val="6C2448"/>
      </a:accent2>
      <a:accent3>
        <a:srgbClr val="EEEEEF"/>
      </a:accent3>
      <a:accent4>
        <a:srgbClr val="82002A"/>
      </a:accent4>
      <a:accent5>
        <a:srgbClr val="ECE8EC"/>
      </a:accent5>
      <a:accent6>
        <a:srgbClr val="612040"/>
      </a:accent6>
      <a:hlink>
        <a:srgbClr val="842C58"/>
      </a:hlink>
      <a:folHlink>
        <a:srgbClr val="983A5C"/>
      </a:folHlink>
    </a:clrScheme>
    <a:fontScheme name="Třpyt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CFFCC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hlink"/>
          </a:buClr>
          <a:buSzPct val="120000"/>
          <a:buFont typeface="Wingdings" pitchFamily="2" charset="2"/>
          <a:buChar char="§"/>
          <a:tabLst/>
          <a:defRPr kumimoji="0" lang="cs-CZ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CFFCC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hlink"/>
          </a:buClr>
          <a:buSzPct val="120000"/>
          <a:buFont typeface="Wingdings" pitchFamily="2" charset="2"/>
          <a:buChar char="§"/>
          <a:tabLst/>
          <a:defRPr kumimoji="0" lang="cs-CZ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</a:defRPr>
        </a:defPPr>
      </a:lstStyle>
    </a:lnDef>
  </a:objectDefaults>
  <a:extraClrSchemeLst>
    <a:extraClrScheme>
      <a:clrScheme name="Třpyt 1">
        <a:dk1>
          <a:srgbClr val="BD3737"/>
        </a:dk1>
        <a:lt1>
          <a:srgbClr val="FFFFFF"/>
        </a:lt1>
        <a:dk2>
          <a:srgbClr val="721E1E"/>
        </a:dk2>
        <a:lt2>
          <a:srgbClr val="FFCC00"/>
        </a:lt2>
        <a:accent1>
          <a:srgbClr val="FF6600"/>
        </a:accent1>
        <a:accent2>
          <a:srgbClr val="CC3300"/>
        </a:accent2>
        <a:accent3>
          <a:srgbClr val="BCABAB"/>
        </a:accent3>
        <a:accent4>
          <a:srgbClr val="DADADA"/>
        </a:accent4>
        <a:accent5>
          <a:srgbClr val="FFB8AA"/>
        </a:accent5>
        <a:accent6>
          <a:srgbClr val="B92D00"/>
        </a:accent6>
        <a:hlink>
          <a:srgbClr val="F7CC2F"/>
        </a:hlink>
        <a:folHlink>
          <a:srgbClr val="C7C6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řpyt 2">
        <a:dk1>
          <a:srgbClr val="000099"/>
        </a:dk1>
        <a:lt1>
          <a:srgbClr val="FFFFFF"/>
        </a:lt1>
        <a:dk2>
          <a:srgbClr val="000066"/>
        </a:dk2>
        <a:lt2>
          <a:srgbClr val="EAEAEA"/>
        </a:lt2>
        <a:accent1>
          <a:srgbClr val="66CCFF"/>
        </a:accent1>
        <a:accent2>
          <a:srgbClr val="0066FF"/>
        </a:accent2>
        <a:accent3>
          <a:srgbClr val="AAAAB8"/>
        </a:accent3>
        <a:accent4>
          <a:srgbClr val="DADADA"/>
        </a:accent4>
        <a:accent5>
          <a:srgbClr val="B8E2FF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řpyt 3">
        <a:dk1>
          <a:srgbClr val="6600CC"/>
        </a:dk1>
        <a:lt1>
          <a:srgbClr val="FFFFFF"/>
        </a:lt1>
        <a:dk2>
          <a:srgbClr val="4B0096"/>
        </a:dk2>
        <a:lt2>
          <a:srgbClr val="CDD7DF"/>
        </a:lt2>
        <a:accent1>
          <a:srgbClr val="9999FF"/>
        </a:accent1>
        <a:accent2>
          <a:srgbClr val="7850BA"/>
        </a:accent2>
        <a:accent3>
          <a:srgbClr val="B1AAC9"/>
        </a:accent3>
        <a:accent4>
          <a:srgbClr val="DADADA"/>
        </a:accent4>
        <a:accent5>
          <a:srgbClr val="CACAFF"/>
        </a:accent5>
        <a:accent6>
          <a:srgbClr val="6C48A8"/>
        </a:accent6>
        <a:hlink>
          <a:srgbClr val="00CCFF"/>
        </a:hlink>
        <a:folHlink>
          <a:srgbClr val="0796B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řpyt 4">
        <a:dk1>
          <a:srgbClr val="55863C"/>
        </a:dk1>
        <a:lt1>
          <a:srgbClr val="FFFFFF"/>
        </a:lt1>
        <a:dk2>
          <a:srgbClr val="375F2F"/>
        </a:dk2>
        <a:lt2>
          <a:srgbClr val="D1EFB3"/>
        </a:lt2>
        <a:accent1>
          <a:srgbClr val="00CC66"/>
        </a:accent1>
        <a:accent2>
          <a:srgbClr val="8EAC66"/>
        </a:accent2>
        <a:accent3>
          <a:srgbClr val="AEB6AD"/>
        </a:accent3>
        <a:accent4>
          <a:srgbClr val="DADADA"/>
        </a:accent4>
        <a:accent5>
          <a:srgbClr val="AAE2B8"/>
        </a:accent5>
        <a:accent6>
          <a:srgbClr val="809B5C"/>
        </a:accent6>
        <a:hlink>
          <a:srgbClr val="B4EF7F"/>
        </a:hlink>
        <a:folHlink>
          <a:srgbClr val="F8F6A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řpyt 5">
        <a:dk1>
          <a:srgbClr val="588073"/>
        </a:dk1>
        <a:lt1>
          <a:srgbClr val="FFFFFF"/>
        </a:lt1>
        <a:dk2>
          <a:srgbClr val="486768"/>
        </a:dk2>
        <a:lt2>
          <a:srgbClr val="DDDDDD"/>
        </a:lt2>
        <a:accent1>
          <a:srgbClr val="33CCCC"/>
        </a:accent1>
        <a:accent2>
          <a:srgbClr val="008871"/>
        </a:accent2>
        <a:accent3>
          <a:srgbClr val="B1B8B9"/>
        </a:accent3>
        <a:accent4>
          <a:srgbClr val="DADADA"/>
        </a:accent4>
        <a:accent5>
          <a:srgbClr val="ADE2E2"/>
        </a:accent5>
        <a:accent6>
          <a:srgbClr val="007B66"/>
        </a:accent6>
        <a:hlink>
          <a:srgbClr val="00CC99"/>
        </a:hlink>
        <a:folHlink>
          <a:srgbClr val="A8A8A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řpyt 6">
        <a:dk1>
          <a:srgbClr val="6B6C75"/>
        </a:dk1>
        <a:lt1>
          <a:srgbClr val="FFFFFF"/>
        </a:lt1>
        <a:dk2>
          <a:srgbClr val="575863"/>
        </a:dk2>
        <a:lt2>
          <a:srgbClr val="FFFFCC"/>
        </a:lt2>
        <a:accent1>
          <a:srgbClr val="677481"/>
        </a:accent1>
        <a:accent2>
          <a:srgbClr val="697E5E"/>
        </a:accent2>
        <a:accent3>
          <a:srgbClr val="B4B4B7"/>
        </a:accent3>
        <a:accent4>
          <a:srgbClr val="DADADA"/>
        </a:accent4>
        <a:accent5>
          <a:srgbClr val="B8BCC1"/>
        </a:accent5>
        <a:accent6>
          <a:srgbClr val="5E7254"/>
        </a:accent6>
        <a:hlink>
          <a:srgbClr val="E9E77F"/>
        </a:hlink>
        <a:folHlink>
          <a:srgbClr val="D3A44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řpyt 7">
        <a:dk1>
          <a:srgbClr val="000000"/>
        </a:dk1>
        <a:lt1>
          <a:srgbClr val="C4D6BE"/>
        </a:lt1>
        <a:dk2>
          <a:srgbClr val="339966"/>
        </a:dk2>
        <a:lt2>
          <a:srgbClr val="EFFBF0"/>
        </a:lt2>
        <a:accent1>
          <a:srgbClr val="DDDDDD"/>
        </a:accent1>
        <a:accent2>
          <a:srgbClr val="CCFF99"/>
        </a:accent2>
        <a:accent3>
          <a:srgbClr val="DEE8DB"/>
        </a:accent3>
        <a:accent4>
          <a:srgbClr val="000000"/>
        </a:accent4>
        <a:accent5>
          <a:srgbClr val="EBEBEB"/>
        </a:accent5>
        <a:accent6>
          <a:srgbClr val="B9E78A"/>
        </a:accent6>
        <a:hlink>
          <a:srgbClr val="009900"/>
        </a:hlink>
        <a:folHlink>
          <a:srgbClr val="33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řpyt 8">
        <a:dk1>
          <a:srgbClr val="000000"/>
        </a:dk1>
        <a:lt1>
          <a:srgbClr val="D6DAE4"/>
        </a:lt1>
        <a:dk2>
          <a:srgbClr val="000099"/>
        </a:dk2>
        <a:lt2>
          <a:srgbClr val="FFFFFF"/>
        </a:lt2>
        <a:accent1>
          <a:srgbClr val="BFDEE3"/>
        </a:accent1>
        <a:accent2>
          <a:srgbClr val="C0C0C0"/>
        </a:accent2>
        <a:accent3>
          <a:srgbClr val="E8EAEF"/>
        </a:accent3>
        <a:accent4>
          <a:srgbClr val="000000"/>
        </a:accent4>
        <a:accent5>
          <a:srgbClr val="DCECEF"/>
        </a:accent5>
        <a:accent6>
          <a:srgbClr val="AEAEAE"/>
        </a:accent6>
        <a:hlink>
          <a:srgbClr val="3333CC"/>
        </a:hlink>
        <a:folHlink>
          <a:srgbClr val="5E93C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řpyt 9">
        <a:dk1>
          <a:srgbClr val="4A2500"/>
        </a:dk1>
        <a:lt1>
          <a:srgbClr val="C2C0BA"/>
        </a:lt1>
        <a:dk2>
          <a:srgbClr val="788569"/>
        </a:dk2>
        <a:lt2>
          <a:srgbClr val="F4F4EC"/>
        </a:lt2>
        <a:accent1>
          <a:srgbClr val="E1DFC1"/>
        </a:accent1>
        <a:accent2>
          <a:srgbClr val="A5A7AF"/>
        </a:accent2>
        <a:accent3>
          <a:srgbClr val="DDDCD9"/>
        </a:accent3>
        <a:accent4>
          <a:srgbClr val="3E1E00"/>
        </a:accent4>
        <a:accent5>
          <a:srgbClr val="EEECDD"/>
        </a:accent5>
        <a:accent6>
          <a:srgbClr val="95979E"/>
        </a:accent6>
        <a:hlink>
          <a:srgbClr val="9C980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řpyt 10">
        <a:dk1>
          <a:srgbClr val="000099"/>
        </a:dk1>
        <a:lt1>
          <a:srgbClr val="FFFFFF"/>
        </a:lt1>
        <a:dk2>
          <a:srgbClr val="900631"/>
        </a:dk2>
        <a:lt2>
          <a:srgbClr val="EAEAEA"/>
        </a:lt2>
        <a:accent1>
          <a:srgbClr val="66CCFF"/>
        </a:accent1>
        <a:accent2>
          <a:srgbClr val="0066FF"/>
        </a:accent2>
        <a:accent3>
          <a:srgbClr val="C6AAAD"/>
        </a:accent3>
        <a:accent4>
          <a:srgbClr val="DADADA"/>
        </a:accent4>
        <a:accent5>
          <a:srgbClr val="B8E2FF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řpyt 11">
        <a:dk1>
          <a:srgbClr val="A50021"/>
        </a:dk1>
        <a:lt1>
          <a:srgbClr val="FFFFFF"/>
        </a:lt1>
        <a:dk2>
          <a:srgbClr val="900631"/>
        </a:dk2>
        <a:lt2>
          <a:srgbClr val="EAEAEA"/>
        </a:lt2>
        <a:accent1>
          <a:srgbClr val="66CCFF"/>
        </a:accent1>
        <a:accent2>
          <a:srgbClr val="0066FF"/>
        </a:accent2>
        <a:accent3>
          <a:srgbClr val="C6AAAD"/>
        </a:accent3>
        <a:accent4>
          <a:srgbClr val="DADADA"/>
        </a:accent4>
        <a:accent5>
          <a:srgbClr val="B8E2FF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řpyt 12">
        <a:dk1>
          <a:srgbClr val="A51743"/>
        </a:dk1>
        <a:lt1>
          <a:srgbClr val="FFFFFF"/>
        </a:lt1>
        <a:dk2>
          <a:srgbClr val="900631"/>
        </a:dk2>
        <a:lt2>
          <a:srgbClr val="EAEAEA"/>
        </a:lt2>
        <a:accent1>
          <a:srgbClr val="66CCFF"/>
        </a:accent1>
        <a:accent2>
          <a:srgbClr val="0066FF"/>
        </a:accent2>
        <a:accent3>
          <a:srgbClr val="C6AAAD"/>
        </a:accent3>
        <a:accent4>
          <a:srgbClr val="DADADA"/>
        </a:accent4>
        <a:accent5>
          <a:srgbClr val="B8E2FF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řpyt 13">
        <a:dk1>
          <a:srgbClr val="A51743"/>
        </a:dk1>
        <a:lt1>
          <a:srgbClr val="FFFFFF"/>
        </a:lt1>
        <a:dk2>
          <a:srgbClr val="900631"/>
        </a:dk2>
        <a:lt2>
          <a:srgbClr val="EAEAEA"/>
        </a:lt2>
        <a:accent1>
          <a:srgbClr val="B81A31"/>
        </a:accent1>
        <a:accent2>
          <a:srgbClr val="0066FF"/>
        </a:accent2>
        <a:accent3>
          <a:srgbClr val="C6AAAD"/>
        </a:accent3>
        <a:accent4>
          <a:srgbClr val="DADADA"/>
        </a:accent4>
        <a:accent5>
          <a:srgbClr val="D8ABAD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řpyt 14">
        <a:dk1>
          <a:srgbClr val="A51743"/>
        </a:dk1>
        <a:lt1>
          <a:srgbClr val="FFFFFF"/>
        </a:lt1>
        <a:dk2>
          <a:srgbClr val="900631"/>
        </a:dk2>
        <a:lt2>
          <a:srgbClr val="FFFF99"/>
        </a:lt2>
        <a:accent1>
          <a:srgbClr val="B81A31"/>
        </a:accent1>
        <a:accent2>
          <a:srgbClr val="0066FF"/>
        </a:accent2>
        <a:accent3>
          <a:srgbClr val="C6AAAD"/>
        </a:accent3>
        <a:accent4>
          <a:srgbClr val="DADADA"/>
        </a:accent4>
        <a:accent5>
          <a:srgbClr val="D8ABAD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řpyt 15">
        <a:dk1>
          <a:srgbClr val="A51743"/>
        </a:dk1>
        <a:lt1>
          <a:srgbClr val="FFFFFF"/>
        </a:lt1>
        <a:dk2>
          <a:srgbClr val="900631"/>
        </a:dk2>
        <a:lt2>
          <a:srgbClr val="FFFF99"/>
        </a:lt2>
        <a:accent1>
          <a:srgbClr val="B81A31"/>
        </a:accent1>
        <a:accent2>
          <a:srgbClr val="FCD568"/>
        </a:accent2>
        <a:accent3>
          <a:srgbClr val="C6AAAD"/>
        </a:accent3>
        <a:accent4>
          <a:srgbClr val="DADADA"/>
        </a:accent4>
        <a:accent5>
          <a:srgbClr val="D8ABAD"/>
        </a:accent5>
        <a:accent6>
          <a:srgbClr val="E4C15E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systém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Kancelář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Kancelář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Kancelář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Beam</Template>
  <TotalTime>28235</TotalTime>
  <Words>201</Words>
  <Application>Microsoft Office PowerPoint</Application>
  <PresentationFormat>Vlastní</PresentationFormat>
  <Paragraphs>54</Paragraphs>
  <Slides>11</Slides>
  <Notes>0</Notes>
  <HiddenSlides>0</HiddenSlides>
  <MMClips>0</MMClips>
  <ScaleCrop>false</ScaleCrop>
  <HeadingPairs>
    <vt:vector size="6" baseType="variant">
      <vt:variant>
        <vt:lpstr>Motiv</vt:lpstr>
      </vt:variant>
      <vt:variant>
        <vt:i4>1</vt:i4>
      </vt:variant>
      <vt:variant>
        <vt:lpstr>Vložené servery OLE</vt:lpstr>
      </vt:variant>
      <vt:variant>
        <vt:i4>2</vt:i4>
      </vt:variant>
      <vt:variant>
        <vt:lpstr>Nadpisy snímků</vt:lpstr>
      </vt:variant>
      <vt:variant>
        <vt:i4>11</vt:i4>
      </vt:variant>
    </vt:vector>
  </HeadingPairs>
  <TitlesOfParts>
    <vt:vector size="14" baseType="lpstr">
      <vt:lpstr>Třpyt</vt:lpstr>
      <vt:lpstr>rastrový obrázek</vt:lpstr>
      <vt:lpstr>Microsoft Graph Chart</vt:lpstr>
      <vt:lpstr>„Veřejnost o daních a EET“  Informace ze sociologického výzkumu</vt:lpstr>
      <vt:lpstr>Prezentace aplikace PowerPoint</vt:lpstr>
      <vt:lpstr>Aktuální bleskový výzkum</vt:lpstr>
      <vt:lpstr>Prezentace aplikace PowerPoint</vt:lpstr>
      <vt:lpstr>Třípětinová většina vnímá daňovou morálku v ČR kriticky</vt:lpstr>
      <vt:lpstr>Tři čtvrtiny obyvatel si myslí,  že stát by měl pro lepší výběr daní něco udělat</vt:lpstr>
      <vt:lpstr>Téma EET je předmětem veřejné diskuse,  povědomí o něm mají čtyři pětiny obyvatelstva</vt:lpstr>
      <vt:lpstr>Dvoutřetinová většina věří, že zavedení EET přispěje ke zvýšení důvěry zákazníků</vt:lpstr>
      <vt:lpstr>Tři čtvrtiny obyvatel si myslí, že EET  zlepší výběr daní</vt:lpstr>
      <vt:lpstr>Dvě třetiny lidí ale vnímají možná rizika  zavedení EET</vt:lpstr>
      <vt:lpstr>Prezentace aplikace PowerPoint</vt:lpstr>
    </vt:vector>
  </TitlesOfParts>
  <Company>STEM spol. s r.o.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...</dc:title>
  <dc:creator>Jitka</dc:creator>
  <cp:lastModifiedBy>Jan Hartl</cp:lastModifiedBy>
  <cp:revision>1199</cp:revision>
  <cp:lastPrinted>2015-01-30T13:57:33Z</cp:lastPrinted>
  <dcterms:created xsi:type="dcterms:W3CDTF">1999-08-31T13:41:40Z</dcterms:created>
  <dcterms:modified xsi:type="dcterms:W3CDTF">2015-07-08T09:25:54Z</dcterms:modified>
</cp:coreProperties>
</file>